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57" r:id="rId4"/>
  </p:sldMasterIdLst>
  <p:notesMasterIdLst>
    <p:notesMasterId r:id="rId56"/>
  </p:notesMasterIdLst>
  <p:sldIdLst>
    <p:sldId id="256" r:id="rId5"/>
    <p:sldId id="257" r:id="rId6"/>
    <p:sldId id="1343" r:id="rId7"/>
    <p:sldId id="258" r:id="rId8"/>
    <p:sldId id="1424" r:id="rId9"/>
    <p:sldId id="1390" r:id="rId10"/>
    <p:sldId id="1419" r:id="rId11"/>
    <p:sldId id="1423" r:id="rId12"/>
    <p:sldId id="265" r:id="rId13"/>
    <p:sldId id="1409" r:id="rId14"/>
    <p:sldId id="1375" r:id="rId15"/>
    <p:sldId id="1399" r:id="rId16"/>
    <p:sldId id="1374" r:id="rId17"/>
    <p:sldId id="1329" r:id="rId18"/>
    <p:sldId id="1350" r:id="rId19"/>
    <p:sldId id="266" r:id="rId20"/>
    <p:sldId id="1313" r:id="rId21"/>
    <p:sldId id="1391" r:id="rId22"/>
    <p:sldId id="1414" r:id="rId23"/>
    <p:sldId id="1348" r:id="rId24"/>
    <p:sldId id="1387" r:id="rId25"/>
    <p:sldId id="1397" r:id="rId26"/>
    <p:sldId id="1398" r:id="rId27"/>
    <p:sldId id="1392" r:id="rId28"/>
    <p:sldId id="1393" r:id="rId29"/>
    <p:sldId id="1394" r:id="rId30"/>
    <p:sldId id="1325" r:id="rId31"/>
    <p:sldId id="1396" r:id="rId32"/>
    <p:sldId id="1395" r:id="rId33"/>
    <p:sldId id="1400" r:id="rId34"/>
    <p:sldId id="1317" r:id="rId35"/>
    <p:sldId id="1403" r:id="rId36"/>
    <p:sldId id="1376" r:id="rId37"/>
    <p:sldId id="1416" r:id="rId38"/>
    <p:sldId id="1415" r:id="rId39"/>
    <p:sldId id="1388" r:id="rId40"/>
    <p:sldId id="1364" r:id="rId41"/>
    <p:sldId id="1291" r:id="rId42"/>
    <p:sldId id="1292" r:id="rId43"/>
    <p:sldId id="1404" r:id="rId44"/>
    <p:sldId id="1417" r:id="rId45"/>
    <p:sldId id="1418" r:id="rId46"/>
    <p:sldId id="267" r:id="rId47"/>
    <p:sldId id="271" r:id="rId48"/>
    <p:sldId id="270" r:id="rId49"/>
    <p:sldId id="1421" r:id="rId50"/>
    <p:sldId id="1422" r:id="rId51"/>
    <p:sldId id="294" r:id="rId52"/>
    <p:sldId id="295" r:id="rId53"/>
    <p:sldId id="925" r:id="rId54"/>
    <p:sldId id="296" r:id="rId55"/>
  </p:sldIdLst>
  <p:sldSz cx="12192000" cy="6858000"/>
  <p:notesSz cx="7010400" cy="9296400"/>
  <p:embeddedFontLst>
    <p:embeddedFont>
      <p:font typeface="Amasis MT Pro Black" panose="02040A04050005020304" pitchFamily="18" charset="0"/>
      <p:bold r:id="rId57"/>
      <p:boldItalic r:id="rId58"/>
    </p:embeddedFont>
    <p:embeddedFont>
      <p:font typeface="Barlow SemiCondensed" panose="020B0604020202020204" charset="0"/>
      <p:regular r:id="rId59"/>
    </p:embeddedFont>
    <p:embeddedFont>
      <p:font typeface="Roboto" panose="02000000000000000000" pitchFamily="2" charset="0"/>
      <p:regular r:id="rId60"/>
      <p:bold r:id="rId61"/>
      <p:italic r:id="rId62"/>
      <p:boldItalic r:id="rId63"/>
    </p:embeddedFont>
    <p:embeddedFont>
      <p:font typeface="Segoe UI" panose="020B0502040204020203" pitchFamily="34" charset="0"/>
      <p:regular r:id="rId64"/>
      <p:bold r:id="rId65"/>
      <p:italic r:id="rId66"/>
      <p:boldItalic r:id="rId67"/>
    </p:embeddedFont>
    <p:embeddedFont>
      <p:font typeface="Tahoma" panose="020B0604030504040204" pitchFamily="34" charset="0"/>
      <p:regular r:id="rId68"/>
      <p:bold r:id="rId6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576" userDrawn="1">
          <p15:clr>
            <a:srgbClr val="A4A3A4"/>
          </p15:clr>
        </p15:guide>
        <p15:guide id="2" pos="4224" userDrawn="1">
          <p15:clr>
            <a:srgbClr val="A4A3A4"/>
          </p15:clr>
        </p15:guide>
      </p15:sldGuideLst>
    </p:ext>
    <p:ext uri="GoogleSlidesCustomDataVersion2">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r:id="rId72" roundtripDataSignature="AMtx7mhkLQ8gRzoONM79f0WqB7vIEDR/Xg=="/>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11A06"/>
    <a:srgbClr val="EDED1C"/>
    <a:srgbClr val="191E18"/>
    <a:srgbClr val="1B6C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EAEBBA-2E10-4B29-BDB2-B2F66E99E19E}" v="3" dt="2025-05-05T20:47:11.263"/>
    <p1510:client id="{6AC642BD-9A92-0BF0-877B-143A88143E9B}" v="308" dt="2025-05-05T17:22:55.659"/>
    <p1510:client id="{D09B7106-2139-54D5-6A94-90DF9F6BE0C7}" v="2" dt="2025-05-05T18:47:34.2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576"/>
        <p:guide pos="4224"/>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7.fntdata"/><Relationship Id="rId68" Type="http://schemas.openxmlformats.org/officeDocument/2006/relationships/font" Target="fonts/font12.fntdata"/><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font" Target="fonts/font2.fntdata"/><Relationship Id="rId66" Type="http://schemas.openxmlformats.org/officeDocument/2006/relationships/font" Target="fonts/font10.fntdata"/><Relationship Id="rId74"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font" Target="fonts/font5.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64" Type="http://schemas.openxmlformats.org/officeDocument/2006/relationships/font" Target="fonts/font8.fntdata"/><Relationship Id="rId69" Type="http://schemas.openxmlformats.org/officeDocument/2006/relationships/font" Target="fonts/font13.fntdata"/><Relationship Id="rId77"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72" Type="http://customschemas.google.com/relationships/presentationmetadata" Target="meta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3.fntdata"/><Relationship Id="rId67" Type="http://schemas.openxmlformats.org/officeDocument/2006/relationships/font" Target="fonts/font11.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font" Target="fonts/font6.fntdata"/><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1.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font" Target="fonts/font4.fntdata"/><Relationship Id="rId65" Type="http://schemas.openxmlformats.org/officeDocument/2006/relationships/font" Target="fonts/font9.fntdata"/><Relationship Id="rId73" Type="http://schemas.openxmlformats.org/officeDocument/2006/relationships/presProps" Target="presProps.xml"/><Relationship Id="rId78"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ableStyles" Target="tableStyles.xml"/><Relationship Id="rId7"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rdner, Christine D (Chris) CIV USARMY USAG (USA)" userId="S::christine.d.gardner2.civ@army.mil::0e5d7c42-2bb7-4b79-8d44-a989e01ab092" providerId="AD" clId="Web-{DCC2A883-AC56-2194-DE57-124CB8B468EE}"/>
    <pc:docChg chg="modSld">
      <pc:chgData name="Gardner, Christine D (Chris) CIV USARMY USAG (USA)" userId="S::christine.d.gardner2.civ@army.mil::0e5d7c42-2bb7-4b79-8d44-a989e01ab092" providerId="AD" clId="Web-{DCC2A883-AC56-2194-DE57-124CB8B468EE}" dt="2025-04-18T15:59:58.615" v="24" actId="1076"/>
      <pc:docMkLst>
        <pc:docMk/>
      </pc:docMkLst>
      <pc:sldChg chg="addSp modSp">
        <pc:chgData name="Gardner, Christine D (Chris) CIV USARMY USAG (USA)" userId="S::christine.d.gardner2.civ@army.mil::0e5d7c42-2bb7-4b79-8d44-a989e01ab092" providerId="AD" clId="Web-{DCC2A883-AC56-2194-DE57-124CB8B468EE}" dt="2025-04-18T15:59:58.615" v="24" actId="1076"/>
        <pc:sldMkLst>
          <pc:docMk/>
          <pc:sldMk cId="2910891345" sldId="1390"/>
        </pc:sldMkLst>
        <pc:spChg chg="add mod">
          <ac:chgData name="Gardner, Christine D (Chris) CIV USARMY USAG (USA)" userId="S::christine.d.gardner2.civ@army.mil::0e5d7c42-2bb7-4b79-8d44-a989e01ab092" providerId="AD" clId="Web-{DCC2A883-AC56-2194-DE57-124CB8B468EE}" dt="2025-04-18T15:59:58.615" v="24" actId="1076"/>
          <ac:spMkLst>
            <pc:docMk/>
            <pc:sldMk cId="2910891345" sldId="1390"/>
            <ac:spMk id="3" creationId="{70F0BAAC-A627-1A97-AA15-66A7CC6C7683}"/>
          </ac:spMkLst>
        </pc:spChg>
      </pc:sldChg>
    </pc:docChg>
  </pc:docChgLst>
  <pc:docChgLst>
    <pc:chgData name="Plush, Robert M CIV USARMY ID-TRAINING (USA)" userId="S::robert.m.plush.civ@army.mil::2c05adbc-95ca-405c-9114-94e6aecb7408" providerId="AD" clId="Web-{6DBA3E7F-CC8E-E7D1-FA80-8E8E16105DBF}"/>
    <pc:docChg chg="modSld">
      <pc:chgData name="Plush, Robert M CIV USARMY ID-TRAINING (USA)" userId="S::robert.m.plush.civ@army.mil::2c05adbc-95ca-405c-9114-94e6aecb7408" providerId="AD" clId="Web-{6DBA3E7F-CC8E-E7D1-FA80-8E8E16105DBF}" dt="2025-04-28T13:42:59.286" v="7" actId="14100"/>
      <pc:docMkLst>
        <pc:docMk/>
      </pc:docMkLst>
      <pc:sldChg chg="addSp delSp modSp mod setBg">
        <pc:chgData name="Plush, Robert M CIV USARMY ID-TRAINING (USA)" userId="S::robert.m.plush.civ@army.mil::2c05adbc-95ca-405c-9114-94e6aecb7408" providerId="AD" clId="Web-{6DBA3E7F-CC8E-E7D1-FA80-8E8E16105DBF}" dt="2025-04-28T13:42:59.286" v="7" actId="14100"/>
        <pc:sldMkLst>
          <pc:docMk/>
          <pc:sldMk cId="3014645888" sldId="1409"/>
        </pc:sldMkLst>
        <pc:picChg chg="add mod">
          <ac:chgData name="Plush, Robert M CIV USARMY ID-TRAINING (USA)" userId="S::robert.m.plush.civ@army.mil::2c05adbc-95ca-405c-9114-94e6aecb7408" providerId="AD" clId="Web-{6DBA3E7F-CC8E-E7D1-FA80-8E8E16105DBF}" dt="2025-04-28T13:42:49.895" v="5"/>
          <ac:picMkLst>
            <pc:docMk/>
            <pc:sldMk cId="3014645888" sldId="1409"/>
            <ac:picMk id="3" creationId="{CB294E11-2A24-67B8-78A2-B49A704C63B9}"/>
          </ac:picMkLst>
        </pc:picChg>
        <pc:picChg chg="add mod">
          <ac:chgData name="Plush, Robert M CIV USARMY ID-TRAINING (USA)" userId="S::robert.m.plush.civ@army.mil::2c05adbc-95ca-405c-9114-94e6aecb7408" providerId="AD" clId="Web-{6DBA3E7F-CC8E-E7D1-FA80-8E8E16105DBF}" dt="2025-04-28T13:42:59.286" v="7" actId="14100"/>
          <ac:picMkLst>
            <pc:docMk/>
            <pc:sldMk cId="3014645888" sldId="1409"/>
            <ac:picMk id="4" creationId="{D13FF8CF-9981-BE54-19AE-4584DEE599EC}"/>
          </ac:picMkLst>
        </pc:picChg>
      </pc:sldChg>
    </pc:docChg>
  </pc:docChgLst>
  <pc:docChgLst>
    <pc:chgData name="Aid, Virginia R CIV USARMY ID-TRAINING (USA)" userId="S::virginia.r.aid.civ@army.mil::e49ca7e4-047c-4077-b1c4-afdcc30b5ff5" providerId="AD" clId="Web-{D09B7106-2139-54D5-6A94-90DF9F6BE0C7}"/>
    <pc:docChg chg="addSld">
      <pc:chgData name="Aid, Virginia R CIV USARMY ID-TRAINING (USA)" userId="S::virginia.r.aid.civ@army.mil::e49ca7e4-047c-4077-b1c4-afdcc30b5ff5" providerId="AD" clId="Web-{D09B7106-2139-54D5-6A94-90DF9F6BE0C7}" dt="2025-05-05T18:47:34.295" v="1"/>
      <pc:docMkLst>
        <pc:docMk/>
      </pc:docMkLst>
      <pc:sldChg chg="add">
        <pc:chgData name="Aid, Virginia R CIV USARMY ID-TRAINING (USA)" userId="S::virginia.r.aid.civ@army.mil::e49ca7e4-047c-4077-b1c4-afdcc30b5ff5" providerId="AD" clId="Web-{D09B7106-2139-54D5-6A94-90DF9F6BE0C7}" dt="2025-05-05T18:47:34.295" v="1"/>
        <pc:sldMkLst>
          <pc:docMk/>
          <pc:sldMk cId="2437303031" sldId="1419"/>
        </pc:sldMkLst>
      </pc:sldChg>
      <pc:sldChg chg="add">
        <pc:chgData name="Aid, Virginia R CIV USARMY ID-TRAINING (USA)" userId="S::virginia.r.aid.civ@army.mil::e49ca7e4-047c-4077-b1c4-afdcc30b5ff5" providerId="AD" clId="Web-{D09B7106-2139-54D5-6A94-90DF9F6BE0C7}" dt="2025-05-05T18:47:23.810" v="0"/>
        <pc:sldMkLst>
          <pc:docMk/>
          <pc:sldMk cId="326417363" sldId="1424"/>
        </pc:sldMkLst>
      </pc:sldChg>
    </pc:docChg>
  </pc:docChgLst>
  <pc:docChgLst>
    <pc:chgData name="Gardner, Christine D (Chris) CIV USARMY USAG (USA)" userId="S::christine.d.gardner2.civ@army.mil::0e5d7c42-2bb7-4b79-8d44-a989e01ab092" providerId="AD" clId="Web-{8BA43BC0-1D76-F1E5-2E5B-EF979486FDF0}"/>
    <pc:docChg chg="modSld">
      <pc:chgData name="Gardner, Christine D (Chris) CIV USARMY USAG (USA)" userId="S::christine.d.gardner2.civ@army.mil::0e5d7c42-2bb7-4b79-8d44-a989e01ab092" providerId="AD" clId="Web-{8BA43BC0-1D76-F1E5-2E5B-EF979486FDF0}" dt="2025-04-18T15:09:51.312" v="78" actId="1076"/>
      <pc:docMkLst>
        <pc:docMk/>
      </pc:docMkLst>
      <pc:sldChg chg="modSp">
        <pc:chgData name="Gardner, Christine D (Chris) CIV USARMY USAG (USA)" userId="S::christine.d.gardner2.civ@army.mil::0e5d7c42-2bb7-4b79-8d44-a989e01ab092" providerId="AD" clId="Web-{8BA43BC0-1D76-F1E5-2E5B-EF979486FDF0}" dt="2025-04-18T15:03:09.806" v="4" actId="1076"/>
        <pc:sldMkLst>
          <pc:docMk/>
          <pc:sldMk cId="4152142738" sldId="1291"/>
        </pc:sldMkLst>
        <pc:picChg chg="mod">
          <ac:chgData name="Gardner, Christine D (Chris) CIV USARMY USAG (USA)" userId="S::christine.d.gardner2.civ@army.mil::0e5d7c42-2bb7-4b79-8d44-a989e01ab092" providerId="AD" clId="Web-{8BA43BC0-1D76-F1E5-2E5B-EF979486FDF0}" dt="2025-04-18T15:03:09.806" v="4" actId="1076"/>
          <ac:picMkLst>
            <pc:docMk/>
            <pc:sldMk cId="4152142738" sldId="1291"/>
            <ac:picMk id="2" creationId="{204C12DE-317C-2170-FEA9-236CB6F688F8}"/>
          </ac:picMkLst>
        </pc:picChg>
      </pc:sldChg>
      <pc:sldChg chg="modSp">
        <pc:chgData name="Gardner, Christine D (Chris) CIV USARMY USAG (USA)" userId="S::christine.d.gardner2.civ@army.mil::0e5d7c42-2bb7-4b79-8d44-a989e01ab092" providerId="AD" clId="Web-{8BA43BC0-1D76-F1E5-2E5B-EF979486FDF0}" dt="2025-04-18T15:09:51.312" v="78" actId="1076"/>
        <pc:sldMkLst>
          <pc:docMk/>
          <pc:sldMk cId="4248474416" sldId="1397"/>
        </pc:sldMkLst>
        <pc:spChg chg="mod">
          <ac:chgData name="Gardner, Christine D (Chris) CIV USARMY USAG (USA)" userId="S::christine.d.gardner2.civ@army.mil::0e5d7c42-2bb7-4b79-8d44-a989e01ab092" providerId="AD" clId="Web-{8BA43BC0-1D76-F1E5-2E5B-EF979486FDF0}" dt="2025-04-18T15:07:51.076" v="35" actId="20577"/>
          <ac:spMkLst>
            <pc:docMk/>
            <pc:sldMk cId="4248474416" sldId="1397"/>
            <ac:spMk id="5" creationId="{13185F5D-47D2-27E7-CB86-91BDEDDAB325}"/>
          </ac:spMkLst>
        </pc:spChg>
        <pc:spChg chg="mod">
          <ac:chgData name="Gardner, Christine D (Chris) CIV USARMY USAG (USA)" userId="S::christine.d.gardner2.civ@army.mil::0e5d7c42-2bb7-4b79-8d44-a989e01ab092" providerId="AD" clId="Web-{8BA43BC0-1D76-F1E5-2E5B-EF979486FDF0}" dt="2025-04-18T15:09:51.312" v="78" actId="1076"/>
          <ac:spMkLst>
            <pc:docMk/>
            <pc:sldMk cId="4248474416" sldId="1397"/>
            <ac:spMk id="7" creationId="{B872463B-B715-EA3C-C343-320E8485CFAA}"/>
          </ac:spMkLst>
        </pc:spChg>
      </pc:sldChg>
    </pc:docChg>
  </pc:docChgLst>
  <pc:docChgLst>
    <pc:chgData name="Bruce, Yoonhee W CIV USARMY ID-TRAINING (USA)" userId="S::yoonhee.w.bruce2.naf@army.mil::00355050-ace8-4868-b52e-dd550b1a5b96" providerId="AD" clId="Web-{3A86C6FC-5EFF-6F2A-EF03-FB73458E373E}"/>
    <pc:docChg chg="delSld">
      <pc:chgData name="Bruce, Yoonhee W CIV USARMY ID-TRAINING (USA)" userId="S::yoonhee.w.bruce2.naf@army.mil::00355050-ace8-4868-b52e-dd550b1a5b96" providerId="AD" clId="Web-{3A86C6FC-5EFF-6F2A-EF03-FB73458E373E}" dt="2025-04-01T12:48:59.230" v="1"/>
      <pc:docMkLst>
        <pc:docMk/>
      </pc:docMkLst>
      <pc:sldChg chg="del">
        <pc:chgData name="Bruce, Yoonhee W CIV USARMY ID-TRAINING (USA)" userId="S::yoonhee.w.bruce2.naf@army.mil::00355050-ace8-4868-b52e-dd550b1a5b96" providerId="AD" clId="Web-{3A86C6FC-5EFF-6F2A-EF03-FB73458E373E}" dt="2025-04-01T12:48:59.230" v="1"/>
        <pc:sldMkLst>
          <pc:docMk/>
          <pc:sldMk cId="3336172150" sldId="424"/>
        </pc:sldMkLst>
      </pc:sldChg>
      <pc:sldChg chg="del">
        <pc:chgData name="Bruce, Yoonhee W CIV USARMY ID-TRAINING (USA)" userId="S::yoonhee.w.bruce2.naf@army.mil::00355050-ace8-4868-b52e-dd550b1a5b96" providerId="AD" clId="Web-{3A86C6FC-5EFF-6F2A-EF03-FB73458E373E}" dt="2025-04-01T12:48:43.682" v="0"/>
        <pc:sldMkLst>
          <pc:docMk/>
          <pc:sldMk cId="3784946303" sldId="1392"/>
        </pc:sldMkLst>
      </pc:sldChg>
    </pc:docChg>
  </pc:docChgLst>
  <pc:docChgLst>
    <pc:chgData name="Aid, Virginia R CIV USARMY ID-TRAINING (USA)" userId="S::virginia.r.aid.civ@army.mil::e49ca7e4-047c-4077-b1c4-afdcc30b5ff5" providerId="AD" clId="Web-{986B960E-1206-7E04-C827-0B0250661BCD}"/>
    <pc:docChg chg="addSld delSld modSld">
      <pc:chgData name="Aid, Virginia R CIV USARMY ID-TRAINING (USA)" userId="S::virginia.r.aid.civ@army.mil::e49ca7e4-047c-4077-b1c4-afdcc30b5ff5" providerId="AD" clId="Web-{986B960E-1206-7E04-C827-0B0250661BCD}" dt="2025-04-01T13:56:58.398" v="13"/>
      <pc:docMkLst>
        <pc:docMk/>
      </pc:docMkLst>
      <pc:sldChg chg="del">
        <pc:chgData name="Aid, Virginia R CIV USARMY ID-TRAINING (USA)" userId="S::virginia.r.aid.civ@army.mil::e49ca7e4-047c-4077-b1c4-afdcc30b5ff5" providerId="AD" clId="Web-{986B960E-1206-7E04-C827-0B0250661BCD}" dt="2025-04-01T13:36:18.544" v="0"/>
        <pc:sldMkLst>
          <pc:docMk/>
          <pc:sldMk cId="1371801717" sldId="1346"/>
        </pc:sldMkLst>
      </pc:sldChg>
      <pc:sldChg chg="modSp add del replId">
        <pc:chgData name="Aid, Virginia R CIV USARMY ID-TRAINING (USA)" userId="S::virginia.r.aid.civ@army.mil::e49ca7e4-047c-4077-b1c4-afdcc30b5ff5" providerId="AD" clId="Web-{986B960E-1206-7E04-C827-0B0250661BCD}" dt="2025-04-01T13:56:58.398" v="13"/>
        <pc:sldMkLst>
          <pc:docMk/>
          <pc:sldMk cId="3592089881" sldId="1394"/>
        </pc:sldMkLst>
      </pc:sldChg>
    </pc:docChg>
  </pc:docChgLst>
  <pc:docChgLst>
    <pc:chgData name="Eatmon, Simone G CIV USARMY IMCOM (USA)" userId="S::simone.g.eatmon.civ@army.mil::e73dc6cc-7deb-4c29-b913-46eee22df77b" providerId="AD" clId="Web-{ACA732BD-28C7-E641-907A-C5CFC30E2CD7}"/>
    <pc:docChg chg="modSld">
      <pc:chgData name="Eatmon, Simone G CIV USARMY IMCOM (USA)" userId="S::simone.g.eatmon.civ@army.mil::e73dc6cc-7deb-4c29-b913-46eee22df77b" providerId="AD" clId="Web-{ACA732BD-28C7-E641-907A-C5CFC30E2CD7}" dt="2025-05-01T19:30:01.716" v="13" actId="20577"/>
      <pc:docMkLst>
        <pc:docMk/>
      </pc:docMkLst>
      <pc:sldChg chg="modSp">
        <pc:chgData name="Eatmon, Simone G CIV USARMY IMCOM (USA)" userId="S::simone.g.eatmon.civ@army.mil::e73dc6cc-7deb-4c29-b913-46eee22df77b" providerId="AD" clId="Web-{ACA732BD-28C7-E641-907A-C5CFC30E2CD7}" dt="2025-05-01T19:30:01.716" v="13" actId="20577"/>
        <pc:sldMkLst>
          <pc:docMk/>
          <pc:sldMk cId="1792445529" sldId="1374"/>
        </pc:sldMkLst>
        <pc:spChg chg="mod">
          <ac:chgData name="Eatmon, Simone G CIV USARMY IMCOM (USA)" userId="S::simone.g.eatmon.civ@army.mil::e73dc6cc-7deb-4c29-b913-46eee22df77b" providerId="AD" clId="Web-{ACA732BD-28C7-E641-907A-C5CFC30E2CD7}" dt="2025-05-01T19:30:01.716" v="13" actId="20577"/>
          <ac:spMkLst>
            <pc:docMk/>
            <pc:sldMk cId="1792445529" sldId="1374"/>
            <ac:spMk id="760" creationId="{17BCB0A1-5ABF-9ABF-1684-5EE7B98F288D}"/>
          </ac:spMkLst>
        </pc:spChg>
      </pc:sldChg>
    </pc:docChg>
  </pc:docChgLst>
  <pc:docChgLst>
    <pc:chgData name="Myers, Melissa M CIV USARMY ID-TRAINING (USA)" userId="S::melissa.m.myers18.naf@army.mil::80adf652-2074-4ca8-8f25-720ee22b7a24" providerId="AD" clId="Web-{4007812D-824A-DD74-82C2-0F9250E6A7D5}"/>
    <pc:docChg chg="modSld">
      <pc:chgData name="Myers, Melissa M CIV USARMY ID-TRAINING (USA)" userId="S::melissa.m.myers18.naf@army.mil::80adf652-2074-4ca8-8f25-720ee22b7a24" providerId="AD" clId="Web-{4007812D-824A-DD74-82C2-0F9250E6A7D5}" dt="2025-04-21T19:55:25.645" v="196" actId="1076"/>
      <pc:docMkLst>
        <pc:docMk/>
      </pc:docMkLst>
      <pc:sldChg chg="addSp delSp modSp mod setBg setClrOvrMap">
        <pc:chgData name="Myers, Melissa M CIV USARMY ID-TRAINING (USA)" userId="S::melissa.m.myers18.naf@army.mil::80adf652-2074-4ca8-8f25-720ee22b7a24" providerId="AD" clId="Web-{4007812D-824A-DD74-82C2-0F9250E6A7D5}" dt="2025-04-21T19:55:25.645" v="196" actId="1076"/>
        <pc:sldMkLst>
          <pc:docMk/>
          <pc:sldMk cId="2280946222" sldId="1400"/>
        </pc:sldMkLst>
        <pc:spChg chg="add mod">
          <ac:chgData name="Myers, Melissa M CIV USARMY ID-TRAINING (USA)" userId="S::melissa.m.myers18.naf@army.mil::80adf652-2074-4ca8-8f25-720ee22b7a24" providerId="AD" clId="Web-{4007812D-824A-DD74-82C2-0F9250E6A7D5}" dt="2025-04-21T19:55:14.942" v="195" actId="20577"/>
          <ac:spMkLst>
            <pc:docMk/>
            <pc:sldMk cId="2280946222" sldId="1400"/>
            <ac:spMk id="17" creationId="{8B41B878-9015-42DB-7D36-148867AE0698}"/>
          </ac:spMkLst>
        </pc:spChg>
        <pc:picChg chg="add mod">
          <ac:chgData name="Myers, Melissa M CIV USARMY ID-TRAINING (USA)" userId="S::melissa.m.myers18.naf@army.mil::80adf652-2074-4ca8-8f25-720ee22b7a24" providerId="AD" clId="Web-{4007812D-824A-DD74-82C2-0F9250E6A7D5}" dt="2025-04-21T19:43:19.460" v="25" actId="14100"/>
          <ac:picMkLst>
            <pc:docMk/>
            <pc:sldMk cId="2280946222" sldId="1400"/>
            <ac:picMk id="3" creationId="{3875EEAC-EF41-6F5D-69B9-EB41EC8A737C}"/>
          </ac:picMkLst>
        </pc:picChg>
        <pc:picChg chg="add mod">
          <ac:chgData name="Myers, Melissa M CIV USARMY ID-TRAINING (USA)" userId="S::melissa.m.myers18.naf@army.mil::80adf652-2074-4ca8-8f25-720ee22b7a24" providerId="AD" clId="Web-{4007812D-824A-DD74-82C2-0F9250E6A7D5}" dt="2025-04-21T19:55:25.645" v="196" actId="1076"/>
          <ac:picMkLst>
            <pc:docMk/>
            <pc:sldMk cId="2280946222" sldId="1400"/>
            <ac:picMk id="9" creationId="{E6790484-6E4F-4B43-B1F2-721DEA5E4C05}"/>
          </ac:picMkLst>
        </pc:picChg>
      </pc:sldChg>
    </pc:docChg>
  </pc:docChgLst>
  <pc:docChgLst>
    <pc:chgData name="Mafnas, Breanna A CIV USARMY ID-TRAINING (USA)" userId="S::breanna.a.mafnas.civ@army.mil::e7f2c019-10fd-4a33-a8e8-90c1ddc4d73d" providerId="AD" clId="Web-{633440BE-8C2D-1429-2FEA-022EB91B47B8}"/>
    <pc:docChg chg="modSld">
      <pc:chgData name="Mafnas, Breanna A CIV USARMY ID-TRAINING (USA)" userId="S::breanna.a.mafnas.civ@army.mil::e7f2c019-10fd-4a33-a8e8-90c1ddc4d73d" providerId="AD" clId="Web-{633440BE-8C2D-1429-2FEA-022EB91B47B8}" dt="2025-03-31T20:22:20.441" v="38" actId="1076"/>
      <pc:docMkLst>
        <pc:docMk/>
      </pc:docMkLst>
      <pc:sldChg chg="addSp delSp modSp">
        <pc:chgData name="Mafnas, Breanna A CIV USARMY ID-TRAINING (USA)" userId="S::breanna.a.mafnas.civ@army.mil::e7f2c019-10fd-4a33-a8e8-90c1ddc4d73d" providerId="AD" clId="Web-{633440BE-8C2D-1429-2FEA-022EB91B47B8}" dt="2025-03-31T20:22:20.441" v="38" actId="1076"/>
        <pc:sldMkLst>
          <pc:docMk/>
          <pc:sldMk cId="1371801717" sldId="1346"/>
        </pc:sldMkLst>
      </pc:sldChg>
    </pc:docChg>
  </pc:docChgLst>
  <pc:docChgLst>
    <pc:chgData name="Fontenot, Tracey S CIV USARMY ID-TRAINING (USA)" userId="S::tracey.s.fontenot.naf@army.mil::29c3ba97-1be9-4fc8-b0d5-e89b28b7004f" providerId="AD" clId="Web-{B9B4AC44-50BD-AF9B-B457-500DE4B52EDF}"/>
    <pc:docChg chg="modSld">
      <pc:chgData name="Fontenot, Tracey S CIV USARMY ID-TRAINING (USA)" userId="S::tracey.s.fontenot.naf@army.mil::29c3ba97-1be9-4fc8-b0d5-e89b28b7004f" providerId="AD" clId="Web-{B9B4AC44-50BD-AF9B-B457-500DE4B52EDF}" dt="2025-04-28T20:08:32.138" v="36" actId="1076"/>
      <pc:docMkLst>
        <pc:docMk/>
      </pc:docMkLst>
      <pc:sldChg chg="addSp delSp modSp">
        <pc:chgData name="Fontenot, Tracey S CIV USARMY ID-TRAINING (USA)" userId="S::tracey.s.fontenot.naf@army.mil::29c3ba97-1be9-4fc8-b0d5-e89b28b7004f" providerId="AD" clId="Web-{B9B4AC44-50BD-AF9B-B457-500DE4B52EDF}" dt="2025-04-28T20:08:32.138" v="36" actId="1076"/>
        <pc:sldMkLst>
          <pc:docMk/>
          <pc:sldMk cId="4046478718" sldId="1391"/>
        </pc:sldMkLst>
        <pc:picChg chg="add mod modCrop">
          <ac:chgData name="Fontenot, Tracey S CIV USARMY ID-TRAINING (USA)" userId="S::tracey.s.fontenot.naf@army.mil::29c3ba97-1be9-4fc8-b0d5-e89b28b7004f" providerId="AD" clId="Web-{B9B4AC44-50BD-AF9B-B457-500DE4B52EDF}" dt="2025-04-28T20:08:32.138" v="36" actId="1076"/>
          <ac:picMkLst>
            <pc:docMk/>
            <pc:sldMk cId="4046478718" sldId="1391"/>
            <ac:picMk id="3" creationId="{CD646E48-3162-CBBA-9729-96ECA23166BF}"/>
          </ac:picMkLst>
        </pc:picChg>
      </pc:sldChg>
      <pc:sldChg chg="addSp delSp modSp">
        <pc:chgData name="Fontenot, Tracey S CIV USARMY ID-TRAINING (USA)" userId="S::tracey.s.fontenot.naf@army.mil::29c3ba97-1be9-4fc8-b0d5-e89b28b7004f" providerId="AD" clId="Web-{B9B4AC44-50BD-AF9B-B457-500DE4B52EDF}" dt="2025-04-28T19:59:35.410" v="28" actId="1076"/>
        <pc:sldMkLst>
          <pc:docMk/>
          <pc:sldMk cId="1362866863" sldId="1414"/>
        </pc:sldMkLst>
        <pc:spChg chg="mod">
          <ac:chgData name="Fontenot, Tracey S CIV USARMY ID-TRAINING (USA)" userId="S::tracey.s.fontenot.naf@army.mil::29c3ba97-1be9-4fc8-b0d5-e89b28b7004f" providerId="AD" clId="Web-{B9B4AC44-50BD-AF9B-B457-500DE4B52EDF}" dt="2025-04-28T19:59:28.895" v="27" actId="1076"/>
          <ac:spMkLst>
            <pc:docMk/>
            <pc:sldMk cId="1362866863" sldId="1414"/>
            <ac:spMk id="9" creationId="{4DD98DB5-10A3-6192-D451-3ED1CE366DD9}"/>
          </ac:spMkLst>
        </pc:spChg>
        <pc:spChg chg="mod">
          <ac:chgData name="Fontenot, Tracey S CIV USARMY ID-TRAINING (USA)" userId="S::tracey.s.fontenot.naf@army.mil::29c3ba97-1be9-4fc8-b0d5-e89b28b7004f" providerId="AD" clId="Web-{B9B4AC44-50BD-AF9B-B457-500DE4B52EDF}" dt="2025-04-28T19:59:35.410" v="28" actId="1076"/>
          <ac:spMkLst>
            <pc:docMk/>
            <pc:sldMk cId="1362866863" sldId="1414"/>
            <ac:spMk id="12" creationId="{04B1FCEC-CAA6-19A0-2C5A-BA717E8BDAF0}"/>
          </ac:spMkLst>
        </pc:spChg>
        <pc:picChg chg="mod">
          <ac:chgData name="Fontenot, Tracey S CIV USARMY ID-TRAINING (USA)" userId="S::tracey.s.fontenot.naf@army.mil::29c3ba97-1be9-4fc8-b0d5-e89b28b7004f" providerId="AD" clId="Web-{B9B4AC44-50BD-AF9B-B457-500DE4B52EDF}" dt="2025-04-28T19:26:11.532" v="20" actId="1076"/>
          <ac:picMkLst>
            <pc:docMk/>
            <pc:sldMk cId="1362866863" sldId="1414"/>
            <ac:picMk id="6" creationId="{28D76618-9412-269F-6F05-419613616CA4}"/>
          </ac:picMkLst>
        </pc:picChg>
        <pc:picChg chg="mod">
          <ac:chgData name="Fontenot, Tracey S CIV USARMY ID-TRAINING (USA)" userId="S::tracey.s.fontenot.naf@army.mil::29c3ba97-1be9-4fc8-b0d5-e89b28b7004f" providerId="AD" clId="Web-{B9B4AC44-50BD-AF9B-B457-500DE4B52EDF}" dt="2025-04-28T19:26:08.814" v="19" actId="1076"/>
          <ac:picMkLst>
            <pc:docMk/>
            <pc:sldMk cId="1362866863" sldId="1414"/>
            <ac:picMk id="7" creationId="{F931A894-7F32-DFDD-333A-4EC3B3964386}"/>
          </ac:picMkLst>
        </pc:picChg>
        <pc:picChg chg="add mod modCrop">
          <ac:chgData name="Fontenot, Tracey S CIV USARMY ID-TRAINING (USA)" userId="S::tracey.s.fontenot.naf@army.mil::29c3ba97-1be9-4fc8-b0d5-e89b28b7004f" providerId="AD" clId="Web-{B9B4AC44-50BD-AF9B-B457-500DE4B52EDF}" dt="2025-04-28T19:26:01.235" v="18" actId="1076"/>
          <ac:picMkLst>
            <pc:docMk/>
            <pc:sldMk cId="1362866863" sldId="1414"/>
            <ac:picMk id="10" creationId="{478FCBC8-3BF5-6C27-70F1-F52699BB3EAB}"/>
          </ac:picMkLst>
        </pc:picChg>
      </pc:sldChg>
    </pc:docChg>
  </pc:docChgLst>
  <pc:docChgLst>
    <pc:chgData name="Moreno, Kayla B CIV USARMY ID-TRAINING (USA)" userId="S::kayla.b.moreno.civ@army.mil::0e9c967a-ee1c-445d-a289-1e3ea444cc17" providerId="AD" clId="Web-{31554927-7039-6178-E722-EEA257885208}"/>
    <pc:docChg chg="addSld delSld modSld">
      <pc:chgData name="Moreno, Kayla B CIV USARMY ID-TRAINING (USA)" userId="S::kayla.b.moreno.civ@army.mil::0e9c967a-ee1c-445d-a289-1e3ea444cc17" providerId="AD" clId="Web-{31554927-7039-6178-E722-EEA257885208}" dt="2025-04-23T19:59:53.746" v="15"/>
      <pc:docMkLst>
        <pc:docMk/>
      </pc:docMkLst>
      <pc:sldChg chg="add">
        <pc:chgData name="Moreno, Kayla B CIV USARMY ID-TRAINING (USA)" userId="S::kayla.b.moreno.civ@army.mil::0e9c967a-ee1c-445d-a289-1e3ea444cc17" providerId="AD" clId="Web-{31554927-7039-6178-E722-EEA257885208}" dt="2025-04-23T19:59:50.418" v="14"/>
        <pc:sldMkLst>
          <pc:docMk/>
          <pc:sldMk cId="46672918" sldId="266"/>
        </pc:sldMkLst>
      </pc:sldChg>
      <pc:sldChg chg="addSp modSp">
        <pc:chgData name="Moreno, Kayla B CIV USARMY ID-TRAINING (USA)" userId="S::kayla.b.moreno.civ@army.mil::0e9c967a-ee1c-445d-a289-1e3ea444cc17" providerId="AD" clId="Web-{31554927-7039-6178-E722-EEA257885208}" dt="2025-04-23T19:58:53.199" v="12" actId="20577"/>
        <pc:sldMkLst>
          <pc:docMk/>
          <pc:sldMk cId="408629307" sldId="1350"/>
        </pc:sldMkLst>
      </pc:sldChg>
      <pc:sldChg chg="del">
        <pc:chgData name="Moreno, Kayla B CIV USARMY ID-TRAINING (USA)" userId="S::kayla.b.moreno.civ@army.mil::0e9c967a-ee1c-445d-a289-1e3ea444cc17" providerId="AD" clId="Web-{31554927-7039-6178-E722-EEA257885208}" dt="2025-04-23T19:59:53.746" v="15"/>
        <pc:sldMkLst>
          <pc:docMk/>
          <pc:sldMk cId="651580425" sldId="1411"/>
        </pc:sldMkLst>
      </pc:sldChg>
      <pc:sldChg chg="addSp modSp add del">
        <pc:chgData name="Moreno, Kayla B CIV USARMY ID-TRAINING (USA)" userId="S::kayla.b.moreno.civ@army.mil::0e9c967a-ee1c-445d-a289-1e3ea444cc17" providerId="AD" clId="Web-{31554927-7039-6178-E722-EEA257885208}" dt="2025-04-23T19:59:44.012" v="13"/>
        <pc:sldMkLst>
          <pc:docMk/>
          <pc:sldMk cId="609070722" sldId="1416"/>
        </pc:sldMkLst>
      </pc:sldChg>
    </pc:docChg>
  </pc:docChgLst>
  <pc:docChgLst>
    <pc:chgData name="Eatmon, Simone G CIV USARMY IMCOM (USA)" userId="S::simone.g.eatmon.civ@army.mil::e73dc6cc-7deb-4c29-b913-46eee22df77b" providerId="AD" clId="Web-{F263DF32-CC4B-EFBA-3610-AAB594521CF0}"/>
    <pc:docChg chg="addSld delSld modSld">
      <pc:chgData name="Eatmon, Simone G CIV USARMY IMCOM (USA)" userId="S::simone.g.eatmon.civ@army.mil::e73dc6cc-7deb-4c29-b913-46eee22df77b" providerId="AD" clId="Web-{F263DF32-CC4B-EFBA-3610-AAB594521CF0}" dt="2025-04-17T16:42:48.220" v="20"/>
      <pc:docMkLst>
        <pc:docMk/>
      </pc:docMkLst>
      <pc:sldChg chg="add del">
        <pc:chgData name="Eatmon, Simone G CIV USARMY IMCOM (USA)" userId="S::simone.g.eatmon.civ@army.mil::e73dc6cc-7deb-4c29-b913-46eee22df77b" providerId="AD" clId="Web-{F263DF32-CC4B-EFBA-3610-AAB594521CF0}" dt="2025-04-17T16:42:48.220" v="20"/>
        <pc:sldMkLst>
          <pc:docMk/>
          <pc:sldMk cId="3154948299" sldId="1329"/>
        </pc:sldMkLst>
      </pc:sldChg>
      <pc:sldChg chg="modSp">
        <pc:chgData name="Eatmon, Simone G CIV USARMY IMCOM (USA)" userId="S::simone.g.eatmon.civ@army.mil::e73dc6cc-7deb-4c29-b913-46eee22df77b" providerId="AD" clId="Web-{F263DF32-CC4B-EFBA-3610-AAB594521CF0}" dt="2025-04-17T16:05:12.757" v="16" actId="20577"/>
        <pc:sldMkLst>
          <pc:docMk/>
          <pc:sldMk cId="1039238131" sldId="1375"/>
        </pc:sldMkLst>
        <pc:spChg chg="mod">
          <ac:chgData name="Eatmon, Simone G CIV USARMY IMCOM (USA)" userId="S::simone.g.eatmon.civ@army.mil::e73dc6cc-7deb-4c29-b913-46eee22df77b" providerId="AD" clId="Web-{F263DF32-CC4B-EFBA-3610-AAB594521CF0}" dt="2025-04-17T16:05:12.757" v="16" actId="20577"/>
          <ac:spMkLst>
            <pc:docMk/>
            <pc:sldMk cId="1039238131" sldId="1375"/>
            <ac:spMk id="760" creationId="{9F7EF94A-0652-4269-8CB1-A6631FEC5426}"/>
          </ac:spMkLst>
        </pc:spChg>
      </pc:sldChg>
      <pc:sldChg chg="add">
        <pc:chgData name="Eatmon, Simone G CIV USARMY IMCOM (USA)" userId="S::simone.g.eatmon.civ@army.mil::e73dc6cc-7deb-4c29-b913-46eee22df77b" providerId="AD" clId="Web-{F263DF32-CC4B-EFBA-3610-AAB594521CF0}" dt="2025-04-17T16:40:16.030" v="18"/>
        <pc:sldMkLst>
          <pc:docMk/>
          <pc:sldMk cId="193665023" sldId="1399"/>
        </pc:sldMkLst>
      </pc:sldChg>
    </pc:docChg>
  </pc:docChgLst>
  <pc:docChgLst>
    <pc:chgData name="Aid, Virginia R CIV USARMY ID-TRAINING (USA)" userId="S::virginia.r.aid.civ@army.mil::e49ca7e4-047c-4077-b1c4-afdcc30b5ff5" providerId="AD" clId="Web-{6A21E3A1-2707-18DA-A32B-4EE1359FE483}"/>
    <pc:docChg chg="addSld modSld sldOrd">
      <pc:chgData name="Aid, Virginia R CIV USARMY ID-TRAINING (USA)" userId="S::virginia.r.aid.civ@army.mil::e49ca7e4-047c-4077-b1c4-afdcc30b5ff5" providerId="AD" clId="Web-{6A21E3A1-2707-18DA-A32B-4EE1359FE483}" dt="2025-03-31T20:26:15.839" v="135" actId="1076"/>
      <pc:docMkLst>
        <pc:docMk/>
      </pc:docMkLst>
      <pc:sldChg chg="modSp">
        <pc:chgData name="Aid, Virginia R CIV USARMY ID-TRAINING (USA)" userId="S::virginia.r.aid.civ@army.mil::e49ca7e4-047c-4077-b1c4-afdcc30b5ff5" providerId="AD" clId="Web-{6A21E3A1-2707-18DA-A32B-4EE1359FE483}" dt="2025-03-31T20:16:49.744" v="11" actId="20577"/>
        <pc:sldMkLst>
          <pc:docMk/>
          <pc:sldMk cId="3237167703" sldId="1369"/>
        </pc:sldMkLst>
        <pc:spChg chg="mod">
          <ac:chgData name="Aid, Virginia R CIV USARMY ID-TRAINING (USA)" userId="S::virginia.r.aid.civ@army.mil::e49ca7e4-047c-4077-b1c4-afdcc30b5ff5" providerId="AD" clId="Web-{6A21E3A1-2707-18DA-A32B-4EE1359FE483}" dt="2025-03-31T20:16:49.744" v="11" actId="20577"/>
          <ac:spMkLst>
            <pc:docMk/>
            <pc:sldMk cId="3237167703" sldId="1369"/>
            <ac:spMk id="716" creationId="{2953F1E6-BDEF-B9DF-CE61-787869B81270}"/>
          </ac:spMkLst>
        </pc:spChg>
      </pc:sldChg>
      <pc:sldChg chg="add replId">
        <pc:chgData name="Aid, Virginia R CIV USARMY ID-TRAINING (USA)" userId="S::virginia.r.aid.civ@army.mil::e49ca7e4-047c-4077-b1c4-afdcc30b5ff5" providerId="AD" clId="Web-{6A21E3A1-2707-18DA-A32B-4EE1359FE483}" dt="2025-03-31T20:16:35.821" v="0"/>
        <pc:sldMkLst>
          <pc:docMk/>
          <pc:sldMk cId="3558886149" sldId="1389"/>
        </pc:sldMkLst>
      </pc:sldChg>
      <pc:sldChg chg="addSp delSp modSp add ord replId">
        <pc:chgData name="Aid, Virginia R CIV USARMY ID-TRAINING (USA)" userId="S::virginia.r.aid.civ@army.mil::e49ca7e4-047c-4077-b1c4-afdcc30b5ff5" providerId="AD" clId="Web-{6A21E3A1-2707-18DA-A32B-4EE1359FE483}" dt="2025-03-31T20:23:32.267" v="62"/>
        <pc:sldMkLst>
          <pc:docMk/>
          <pc:sldMk cId="2910891345" sldId="1390"/>
        </pc:sldMkLst>
      </pc:sldChg>
      <pc:sldChg chg="addSp delSp modSp new">
        <pc:chgData name="Aid, Virginia R CIV USARMY ID-TRAINING (USA)" userId="S::virginia.r.aid.civ@army.mil::e49ca7e4-047c-4077-b1c4-afdcc30b5ff5" providerId="AD" clId="Web-{6A21E3A1-2707-18DA-A32B-4EE1359FE483}" dt="2025-03-31T20:26:15.839" v="135" actId="1076"/>
        <pc:sldMkLst>
          <pc:docMk/>
          <pc:sldMk cId="2754458833" sldId="1391"/>
        </pc:sldMkLst>
      </pc:sldChg>
    </pc:docChg>
  </pc:docChgLst>
  <pc:docChgLst>
    <pc:chgData name="Gardner, Christine D (Chris) CIV USARMY USAG (USA)" userId="S::christine.d.gardner2.civ@army.mil::0e5d7c42-2bb7-4b79-8d44-a989e01ab092" providerId="AD" clId="Web-{FE4B6F5B-8C12-D575-CE82-0A61E79B56F6}"/>
    <pc:docChg chg="delSld modSld">
      <pc:chgData name="Gardner, Christine D (Chris) CIV USARMY USAG (USA)" userId="S::christine.d.gardner2.civ@army.mil::0e5d7c42-2bb7-4b79-8d44-a989e01ab092" providerId="AD" clId="Web-{FE4B6F5B-8C12-D575-CE82-0A61E79B56F6}" dt="2025-05-02T15:27:53.351" v="69" actId="20577"/>
      <pc:docMkLst>
        <pc:docMk/>
      </pc:docMkLst>
      <pc:sldChg chg="del">
        <pc:chgData name="Gardner, Christine D (Chris) CIV USARMY USAG (USA)" userId="S::christine.d.gardner2.civ@army.mil::0e5d7c42-2bb7-4b79-8d44-a989e01ab092" providerId="AD" clId="Web-{FE4B6F5B-8C12-D575-CE82-0A61E79B56F6}" dt="2025-05-02T15:27:29.085" v="66"/>
        <pc:sldMkLst>
          <pc:docMk/>
          <pc:sldMk cId="3237167703" sldId="1369"/>
        </pc:sldMkLst>
      </pc:sldChg>
      <pc:sldChg chg="modSp">
        <pc:chgData name="Gardner, Christine D (Chris) CIV USARMY USAG (USA)" userId="S::christine.d.gardner2.civ@army.mil::0e5d7c42-2bb7-4b79-8d44-a989e01ab092" providerId="AD" clId="Web-{FE4B6F5B-8C12-D575-CE82-0A61E79B56F6}" dt="2025-05-02T15:27:53.351" v="69" actId="20577"/>
        <pc:sldMkLst>
          <pc:docMk/>
          <pc:sldMk cId="2910891345" sldId="1390"/>
        </pc:sldMkLst>
        <pc:spChg chg="mod">
          <ac:chgData name="Gardner, Christine D (Chris) CIV USARMY USAG (USA)" userId="S::christine.d.gardner2.civ@army.mil::0e5d7c42-2bb7-4b79-8d44-a989e01ab092" providerId="AD" clId="Web-{FE4B6F5B-8C12-D575-CE82-0A61E79B56F6}" dt="2025-05-02T15:27:53.351" v="69" actId="20577"/>
          <ac:spMkLst>
            <pc:docMk/>
            <pc:sldMk cId="2910891345" sldId="1390"/>
            <ac:spMk id="3" creationId="{70F0BAAC-A627-1A97-AA15-66A7CC6C7683}"/>
          </ac:spMkLst>
        </pc:spChg>
      </pc:sldChg>
      <pc:sldChg chg="modSp">
        <pc:chgData name="Gardner, Christine D (Chris) CIV USARMY USAG (USA)" userId="S::christine.d.gardner2.civ@army.mil::0e5d7c42-2bb7-4b79-8d44-a989e01ab092" providerId="AD" clId="Web-{FE4B6F5B-8C12-D575-CE82-0A61E79B56F6}" dt="2025-05-02T15:20:34.970" v="29" actId="1076"/>
        <pc:sldMkLst>
          <pc:docMk/>
          <pc:sldMk cId="4248474416" sldId="1397"/>
        </pc:sldMkLst>
        <pc:spChg chg="mod">
          <ac:chgData name="Gardner, Christine D (Chris) CIV USARMY USAG (USA)" userId="S::christine.d.gardner2.civ@army.mil::0e5d7c42-2bb7-4b79-8d44-a989e01ab092" providerId="AD" clId="Web-{FE4B6F5B-8C12-D575-CE82-0A61E79B56F6}" dt="2025-05-02T15:20:34.939" v="28" actId="1076"/>
          <ac:spMkLst>
            <pc:docMk/>
            <pc:sldMk cId="4248474416" sldId="1397"/>
            <ac:spMk id="6" creationId="{7267BBE9-CAD2-3CAB-11E7-851E7E4EE32C}"/>
          </ac:spMkLst>
        </pc:spChg>
        <pc:spChg chg="mod">
          <ac:chgData name="Gardner, Christine D (Chris) CIV USARMY USAG (USA)" userId="S::christine.d.gardner2.civ@army.mil::0e5d7c42-2bb7-4b79-8d44-a989e01ab092" providerId="AD" clId="Web-{FE4B6F5B-8C12-D575-CE82-0A61E79B56F6}" dt="2025-05-02T15:20:34.970" v="29" actId="1076"/>
          <ac:spMkLst>
            <pc:docMk/>
            <pc:sldMk cId="4248474416" sldId="1397"/>
            <ac:spMk id="7" creationId="{B872463B-B715-EA3C-C343-320E8485CFAA}"/>
          </ac:spMkLst>
        </pc:spChg>
        <pc:spChg chg="mod">
          <ac:chgData name="Gardner, Christine D (Chris) CIV USARMY USAG (USA)" userId="S::christine.d.gardner2.civ@army.mil::0e5d7c42-2bb7-4b79-8d44-a989e01ab092" providerId="AD" clId="Web-{FE4B6F5B-8C12-D575-CE82-0A61E79B56F6}" dt="2025-05-02T15:20:34.908" v="27" actId="1076"/>
          <ac:spMkLst>
            <pc:docMk/>
            <pc:sldMk cId="4248474416" sldId="1397"/>
            <ac:spMk id="10" creationId="{36C53625-BC5F-64AB-C922-D59B2FD68E31}"/>
          </ac:spMkLst>
        </pc:spChg>
      </pc:sldChg>
      <pc:sldChg chg="modSp">
        <pc:chgData name="Gardner, Christine D (Chris) CIV USARMY USAG (USA)" userId="S::christine.d.gardner2.civ@army.mil::0e5d7c42-2bb7-4b79-8d44-a989e01ab092" providerId="AD" clId="Web-{FE4B6F5B-8C12-D575-CE82-0A61E79B56F6}" dt="2025-05-02T15:20:47.267" v="32" actId="1076"/>
        <pc:sldMkLst>
          <pc:docMk/>
          <pc:sldMk cId="2268416894" sldId="1398"/>
        </pc:sldMkLst>
        <pc:spChg chg="mod">
          <ac:chgData name="Gardner, Christine D (Chris) CIV USARMY USAG (USA)" userId="S::christine.d.gardner2.civ@army.mil::0e5d7c42-2bb7-4b79-8d44-a989e01ab092" providerId="AD" clId="Web-{FE4B6F5B-8C12-D575-CE82-0A61E79B56F6}" dt="2025-05-02T15:20:39.861" v="30" actId="1076"/>
          <ac:spMkLst>
            <pc:docMk/>
            <pc:sldMk cId="2268416894" sldId="1398"/>
            <ac:spMk id="4" creationId="{5A14BADB-ECB2-4F69-10B0-973BE9D5D152}"/>
          </ac:spMkLst>
        </pc:spChg>
        <pc:spChg chg="mod">
          <ac:chgData name="Gardner, Christine D (Chris) CIV USARMY USAG (USA)" userId="S::christine.d.gardner2.civ@army.mil::0e5d7c42-2bb7-4b79-8d44-a989e01ab092" providerId="AD" clId="Web-{FE4B6F5B-8C12-D575-CE82-0A61E79B56F6}" dt="2025-05-02T15:20:47.267" v="32" actId="1076"/>
          <ac:spMkLst>
            <pc:docMk/>
            <pc:sldMk cId="2268416894" sldId="1398"/>
            <ac:spMk id="7" creationId="{5B91EEE1-A7D6-0AD3-FD0D-8A0685C520AC}"/>
          </ac:spMkLst>
        </pc:spChg>
        <pc:cxnChg chg="mod">
          <ac:chgData name="Gardner, Christine D (Chris) CIV USARMY USAG (USA)" userId="S::christine.d.gardner2.civ@army.mil::0e5d7c42-2bb7-4b79-8d44-a989e01ab092" providerId="AD" clId="Web-{FE4B6F5B-8C12-D575-CE82-0A61E79B56F6}" dt="2025-05-02T15:20:42.923" v="31" actId="1076"/>
          <ac:cxnSpMkLst>
            <pc:docMk/>
            <pc:sldMk cId="2268416894" sldId="1398"/>
            <ac:cxnSpMk id="12" creationId="{91EBB6AD-4A6B-03C5-DB2E-D4583D57C922}"/>
          </ac:cxnSpMkLst>
        </pc:cxnChg>
      </pc:sldChg>
      <pc:sldChg chg="addSp modSp">
        <pc:chgData name="Gardner, Christine D (Chris) CIV USARMY USAG (USA)" userId="S::christine.d.gardner2.civ@army.mil::0e5d7c42-2bb7-4b79-8d44-a989e01ab092" providerId="AD" clId="Web-{FE4B6F5B-8C12-D575-CE82-0A61E79B56F6}" dt="2025-05-02T15:22:07.034" v="65" actId="1076"/>
        <pc:sldMkLst>
          <pc:docMk/>
          <pc:sldMk cId="1822091651" sldId="1420"/>
        </pc:sldMkLst>
        <pc:spChg chg="add mod">
          <ac:chgData name="Gardner, Christine D (Chris) CIV USARMY USAG (USA)" userId="S::christine.d.gardner2.civ@army.mil::0e5d7c42-2bb7-4b79-8d44-a989e01ab092" providerId="AD" clId="Web-{FE4B6F5B-8C12-D575-CE82-0A61E79B56F6}" dt="2025-05-02T15:22:07.034" v="65" actId="1076"/>
          <ac:spMkLst>
            <pc:docMk/>
            <pc:sldMk cId="1822091651" sldId="1420"/>
            <ac:spMk id="2" creationId="{3FAB1B14-2E77-94CA-ADD2-767F2316B302}"/>
          </ac:spMkLst>
        </pc:spChg>
      </pc:sldChg>
    </pc:docChg>
  </pc:docChgLst>
  <pc:docChgLst>
    <pc:chgData name="Gardner, Christine D (Chris) CIV USARMY USAG (USA)" userId="S::christine.d.gardner2.civ@army.mil::0e5d7c42-2bb7-4b79-8d44-a989e01ab092" providerId="AD" clId="Web-{35BA0378-1413-4477-AFE9-4735818F0184}"/>
    <pc:docChg chg="modSld">
      <pc:chgData name="Gardner, Christine D (Chris) CIV USARMY USAG (USA)" userId="S::christine.d.gardner2.civ@army.mil::0e5d7c42-2bb7-4b79-8d44-a989e01ab092" providerId="AD" clId="Web-{35BA0378-1413-4477-AFE9-4735818F0184}" dt="2025-04-18T15:24:29.545" v="131" actId="1076"/>
      <pc:docMkLst>
        <pc:docMk/>
      </pc:docMkLst>
      <pc:sldChg chg="addSp delSp modSp">
        <pc:chgData name="Gardner, Christine D (Chris) CIV USARMY USAG (USA)" userId="S::christine.d.gardner2.civ@army.mil::0e5d7c42-2bb7-4b79-8d44-a989e01ab092" providerId="AD" clId="Web-{35BA0378-1413-4477-AFE9-4735818F0184}" dt="2025-04-18T15:24:29.545" v="131" actId="1076"/>
        <pc:sldMkLst>
          <pc:docMk/>
          <pc:sldMk cId="4248474416" sldId="1397"/>
        </pc:sldMkLst>
        <pc:spChg chg="mod">
          <ac:chgData name="Gardner, Christine D (Chris) CIV USARMY USAG (USA)" userId="S::christine.d.gardner2.civ@army.mil::0e5d7c42-2bb7-4b79-8d44-a989e01ab092" providerId="AD" clId="Web-{35BA0378-1413-4477-AFE9-4735818F0184}" dt="2025-04-18T15:20:17.259" v="53" actId="1076"/>
          <ac:spMkLst>
            <pc:docMk/>
            <pc:sldMk cId="4248474416" sldId="1397"/>
            <ac:spMk id="3" creationId="{AB573AFE-8B76-5436-E97A-DBD73444652F}"/>
          </ac:spMkLst>
        </pc:spChg>
        <pc:spChg chg="mod">
          <ac:chgData name="Gardner, Christine D (Chris) CIV USARMY USAG (USA)" userId="S::christine.d.gardner2.civ@army.mil::0e5d7c42-2bb7-4b79-8d44-a989e01ab092" providerId="AD" clId="Web-{35BA0378-1413-4477-AFE9-4735818F0184}" dt="2025-04-18T15:22:23.230" v="81" actId="1076"/>
          <ac:spMkLst>
            <pc:docMk/>
            <pc:sldMk cId="4248474416" sldId="1397"/>
            <ac:spMk id="4" creationId="{6C4965ED-03C1-2E12-80F8-8BB23CDB316A}"/>
          </ac:spMkLst>
        </pc:spChg>
        <pc:spChg chg="add mod">
          <ac:chgData name="Gardner, Christine D (Chris) CIV USARMY USAG (USA)" userId="S::christine.d.gardner2.civ@army.mil::0e5d7c42-2bb7-4b79-8d44-a989e01ab092" providerId="AD" clId="Web-{35BA0378-1413-4477-AFE9-4735818F0184}" dt="2025-04-18T15:24:29.545" v="131" actId="1076"/>
          <ac:spMkLst>
            <pc:docMk/>
            <pc:sldMk cId="4248474416" sldId="1397"/>
            <ac:spMk id="8" creationId="{3D81F38E-66F4-0E8B-422E-D3D0652DF78C}"/>
          </ac:spMkLst>
        </pc:spChg>
      </pc:sldChg>
    </pc:docChg>
  </pc:docChgLst>
  <pc:docChgLst>
    <pc:chgData name="Fontenot, Tracey S CIV USARMY ID-TRAINING (USA)" userId="S::tracey.s.fontenot.naf@army.mil::29c3ba97-1be9-4fc8-b0d5-e89b28b7004f" providerId="AD" clId="Web-{EA48844E-0E14-0FED-4E1A-50C281F07402}"/>
    <pc:docChg chg="addSld modSld">
      <pc:chgData name="Fontenot, Tracey S CIV USARMY ID-TRAINING (USA)" userId="S::tracey.s.fontenot.naf@army.mil::29c3ba97-1be9-4fc8-b0d5-e89b28b7004f" providerId="AD" clId="Web-{EA48844E-0E14-0FED-4E1A-50C281F07402}" dt="2025-04-28T18:39:18.695" v="121"/>
      <pc:docMkLst>
        <pc:docMk/>
      </pc:docMkLst>
      <pc:sldChg chg="addSp delSp modSp">
        <pc:chgData name="Fontenot, Tracey S CIV USARMY ID-TRAINING (USA)" userId="S::tracey.s.fontenot.naf@army.mil::29c3ba97-1be9-4fc8-b0d5-e89b28b7004f" providerId="AD" clId="Web-{EA48844E-0E14-0FED-4E1A-50C281F07402}" dt="2025-04-28T15:43:25.398" v="90" actId="1076"/>
        <pc:sldMkLst>
          <pc:docMk/>
          <pc:sldMk cId="1833175666" sldId="1326"/>
        </pc:sldMkLst>
        <pc:spChg chg="mod ord">
          <ac:chgData name="Fontenot, Tracey S CIV USARMY ID-TRAINING (USA)" userId="S::tracey.s.fontenot.naf@army.mil::29c3ba97-1be9-4fc8-b0d5-e89b28b7004f" providerId="AD" clId="Web-{EA48844E-0E14-0FED-4E1A-50C281F07402}" dt="2025-04-28T15:43:25.398" v="90" actId="1076"/>
          <ac:spMkLst>
            <pc:docMk/>
            <pc:sldMk cId="1833175666" sldId="1326"/>
            <ac:spMk id="9" creationId="{6CDB2B1B-9A5D-C476-A010-A540B8828CDE}"/>
          </ac:spMkLst>
        </pc:spChg>
        <pc:picChg chg="mod">
          <ac:chgData name="Fontenot, Tracey S CIV USARMY ID-TRAINING (USA)" userId="S::tracey.s.fontenot.naf@army.mil::29c3ba97-1be9-4fc8-b0d5-e89b28b7004f" providerId="AD" clId="Web-{EA48844E-0E14-0FED-4E1A-50C281F07402}" dt="2025-04-28T15:42:21.114" v="80" actId="1076"/>
          <ac:picMkLst>
            <pc:docMk/>
            <pc:sldMk cId="1833175666" sldId="1326"/>
            <ac:picMk id="2" creationId="{4535CAA5-2908-C00F-58DD-848D7DFF2E17}"/>
          </ac:picMkLst>
        </pc:picChg>
        <pc:picChg chg="add mod ord modCrop">
          <ac:chgData name="Fontenot, Tracey S CIV USARMY ID-TRAINING (USA)" userId="S::tracey.s.fontenot.naf@army.mil::29c3ba97-1be9-4fc8-b0d5-e89b28b7004f" providerId="AD" clId="Web-{EA48844E-0E14-0FED-4E1A-50C281F07402}" dt="2025-04-28T15:41:48.035" v="76"/>
          <ac:picMkLst>
            <pc:docMk/>
            <pc:sldMk cId="1833175666" sldId="1326"/>
            <ac:picMk id="3" creationId="{BEA7AEF9-8CB1-4D07-5267-091255C6D373}"/>
          </ac:picMkLst>
        </pc:picChg>
        <pc:picChg chg="mod">
          <ac:chgData name="Fontenot, Tracey S CIV USARMY ID-TRAINING (USA)" userId="S::tracey.s.fontenot.naf@army.mil::29c3ba97-1be9-4fc8-b0d5-e89b28b7004f" providerId="AD" clId="Web-{EA48844E-0E14-0FED-4E1A-50C281F07402}" dt="2025-04-28T15:43:08.116" v="86" actId="1076"/>
          <ac:picMkLst>
            <pc:docMk/>
            <pc:sldMk cId="1833175666" sldId="1326"/>
            <ac:picMk id="7" creationId="{DBDF1FD8-42E5-D74C-B482-2443E0AC9BB7}"/>
          </ac:picMkLst>
        </pc:picChg>
      </pc:sldChg>
      <pc:sldChg chg="modSp">
        <pc:chgData name="Fontenot, Tracey S CIV USARMY ID-TRAINING (USA)" userId="S::tracey.s.fontenot.naf@army.mil::29c3ba97-1be9-4fc8-b0d5-e89b28b7004f" providerId="AD" clId="Web-{EA48844E-0E14-0FED-4E1A-50C281F07402}" dt="2025-04-28T18:39:18.695" v="121"/>
        <pc:sldMkLst>
          <pc:docMk/>
          <pc:sldMk cId="2880343266" sldId="1348"/>
        </pc:sldMkLst>
        <pc:spChg chg="mod ord">
          <ac:chgData name="Fontenot, Tracey S CIV USARMY ID-TRAINING (USA)" userId="S::tracey.s.fontenot.naf@army.mil::29c3ba97-1be9-4fc8-b0d5-e89b28b7004f" providerId="AD" clId="Web-{EA48844E-0E14-0FED-4E1A-50C281F07402}" dt="2025-04-28T18:39:18.695" v="121"/>
          <ac:spMkLst>
            <pc:docMk/>
            <pc:sldMk cId="2880343266" sldId="1348"/>
            <ac:spMk id="12" creationId="{AACE6C55-D3E8-63B9-B953-76E3FE00C634}"/>
          </ac:spMkLst>
        </pc:spChg>
        <pc:picChg chg="mod">
          <ac:chgData name="Fontenot, Tracey S CIV USARMY ID-TRAINING (USA)" userId="S::tracey.s.fontenot.naf@army.mil::29c3ba97-1be9-4fc8-b0d5-e89b28b7004f" providerId="AD" clId="Web-{EA48844E-0E14-0FED-4E1A-50C281F07402}" dt="2025-04-28T18:39:06.147" v="119" actId="1076"/>
          <ac:picMkLst>
            <pc:docMk/>
            <pc:sldMk cId="2880343266" sldId="1348"/>
            <ac:picMk id="11" creationId="{BF250CD9-3092-8262-06BE-3B3771407B13}"/>
          </ac:picMkLst>
        </pc:picChg>
      </pc:sldChg>
      <pc:sldChg chg="addSp delSp modSp">
        <pc:chgData name="Fontenot, Tracey S CIV USARMY ID-TRAINING (USA)" userId="S::tracey.s.fontenot.naf@army.mil::29c3ba97-1be9-4fc8-b0d5-e89b28b7004f" providerId="AD" clId="Web-{EA48844E-0E14-0FED-4E1A-50C281F07402}" dt="2025-04-28T15:47:30.284" v="103"/>
        <pc:sldMkLst>
          <pc:docMk/>
          <pc:sldMk cId="4046478718" sldId="1391"/>
        </pc:sldMkLst>
        <pc:picChg chg="mod modCrop">
          <ac:chgData name="Fontenot, Tracey S CIV USARMY ID-TRAINING (USA)" userId="S::tracey.s.fontenot.naf@army.mil::29c3ba97-1be9-4fc8-b0d5-e89b28b7004f" providerId="AD" clId="Web-{EA48844E-0E14-0FED-4E1A-50C281F07402}" dt="2025-04-28T15:47:30.284" v="103"/>
          <ac:picMkLst>
            <pc:docMk/>
            <pc:sldMk cId="4046478718" sldId="1391"/>
            <ac:picMk id="5" creationId="{C60969ED-2A07-2D95-7C5D-92AE8BB25AB7}"/>
          </ac:picMkLst>
        </pc:picChg>
      </pc:sldChg>
      <pc:sldChg chg="addSp delSp modSp">
        <pc:chgData name="Fontenot, Tracey S CIV USARMY ID-TRAINING (USA)" userId="S::tracey.s.fontenot.naf@army.mil::29c3ba97-1be9-4fc8-b0d5-e89b28b7004f" providerId="AD" clId="Web-{EA48844E-0E14-0FED-4E1A-50C281F07402}" dt="2025-04-28T15:28:14.702" v="59" actId="1076"/>
        <pc:sldMkLst>
          <pc:docMk/>
          <pc:sldMk cId="1362866863" sldId="1414"/>
        </pc:sldMkLst>
        <pc:spChg chg="mod">
          <ac:chgData name="Fontenot, Tracey S CIV USARMY ID-TRAINING (USA)" userId="S::tracey.s.fontenot.naf@army.mil::29c3ba97-1be9-4fc8-b0d5-e89b28b7004f" providerId="AD" clId="Web-{EA48844E-0E14-0FED-4E1A-50C281F07402}" dt="2025-04-28T15:26:11.994" v="35" actId="20577"/>
          <ac:spMkLst>
            <pc:docMk/>
            <pc:sldMk cId="1362866863" sldId="1414"/>
            <ac:spMk id="9" creationId="{4DD98DB5-10A3-6192-D451-3ED1CE366DD9}"/>
          </ac:spMkLst>
        </pc:spChg>
        <pc:spChg chg="mod">
          <ac:chgData name="Fontenot, Tracey S CIV USARMY ID-TRAINING (USA)" userId="S::tracey.s.fontenot.naf@army.mil::29c3ba97-1be9-4fc8-b0d5-e89b28b7004f" providerId="AD" clId="Web-{EA48844E-0E14-0FED-4E1A-50C281F07402}" dt="2025-04-28T15:27:50.326" v="58" actId="1076"/>
          <ac:spMkLst>
            <pc:docMk/>
            <pc:sldMk cId="1362866863" sldId="1414"/>
            <ac:spMk id="12" creationId="{04B1FCEC-CAA6-19A0-2C5A-BA717E8BDAF0}"/>
          </ac:spMkLst>
        </pc:spChg>
        <pc:picChg chg="mod">
          <ac:chgData name="Fontenot, Tracey S CIV USARMY ID-TRAINING (USA)" userId="S::tracey.s.fontenot.naf@army.mil::29c3ba97-1be9-4fc8-b0d5-e89b28b7004f" providerId="AD" clId="Web-{EA48844E-0E14-0FED-4E1A-50C281F07402}" dt="2025-04-28T15:28:14.702" v="59" actId="1076"/>
          <ac:picMkLst>
            <pc:docMk/>
            <pc:sldMk cId="1362866863" sldId="1414"/>
            <ac:picMk id="4" creationId="{8776D1A4-2F2A-65E0-DDB4-768B61CF9838}"/>
          </ac:picMkLst>
        </pc:picChg>
        <pc:picChg chg="mod modCrop">
          <ac:chgData name="Fontenot, Tracey S CIV USARMY ID-TRAINING (USA)" userId="S::tracey.s.fontenot.naf@army.mil::29c3ba97-1be9-4fc8-b0d5-e89b28b7004f" providerId="AD" clId="Web-{EA48844E-0E14-0FED-4E1A-50C281F07402}" dt="2025-04-28T15:27:39.013" v="57" actId="14100"/>
          <ac:picMkLst>
            <pc:docMk/>
            <pc:sldMk cId="1362866863" sldId="1414"/>
            <ac:picMk id="6" creationId="{28D76618-9412-269F-6F05-419613616CA4}"/>
          </ac:picMkLst>
        </pc:picChg>
        <pc:picChg chg="add del mod">
          <ac:chgData name="Fontenot, Tracey S CIV USARMY ID-TRAINING (USA)" userId="S::tracey.s.fontenot.naf@army.mil::29c3ba97-1be9-4fc8-b0d5-e89b28b7004f" providerId="AD" clId="Web-{EA48844E-0E14-0FED-4E1A-50C281F07402}" dt="2025-04-28T15:27:00.949" v="49" actId="1076"/>
          <ac:picMkLst>
            <pc:docMk/>
            <pc:sldMk cId="1362866863" sldId="1414"/>
            <ac:picMk id="7" creationId="{F931A894-7F32-DFDD-333A-4EC3B3964386}"/>
          </ac:picMkLst>
        </pc:picChg>
      </pc:sldChg>
      <pc:sldChg chg="addSp delSp modSp new">
        <pc:chgData name="Fontenot, Tracey S CIV USARMY ID-TRAINING (USA)" userId="S::tracey.s.fontenot.naf@army.mil::29c3ba97-1be9-4fc8-b0d5-e89b28b7004f" providerId="AD" clId="Web-{EA48844E-0E14-0FED-4E1A-50C281F07402}" dt="2025-04-28T18:38:28.989" v="118" actId="1076"/>
        <pc:sldMkLst>
          <pc:docMk/>
          <pc:sldMk cId="2066298417" sldId="1419"/>
        </pc:sldMkLst>
        <pc:picChg chg="add mod modCrop">
          <ac:chgData name="Fontenot, Tracey S CIV USARMY ID-TRAINING (USA)" userId="S::tracey.s.fontenot.naf@army.mil::29c3ba97-1be9-4fc8-b0d5-e89b28b7004f" providerId="AD" clId="Web-{EA48844E-0E14-0FED-4E1A-50C281F07402}" dt="2025-04-28T18:38:28.989" v="118" actId="1076"/>
          <ac:picMkLst>
            <pc:docMk/>
            <pc:sldMk cId="2066298417" sldId="1419"/>
            <ac:picMk id="3" creationId="{D9B8A6ED-0401-4C1A-1FEE-715B72D673E6}"/>
          </ac:picMkLst>
        </pc:picChg>
        <pc:picChg chg="add mod modCrop">
          <ac:chgData name="Fontenot, Tracey S CIV USARMY ID-TRAINING (USA)" userId="S::tracey.s.fontenot.naf@army.mil::29c3ba97-1be9-4fc8-b0d5-e89b28b7004f" providerId="AD" clId="Web-{EA48844E-0E14-0FED-4E1A-50C281F07402}" dt="2025-04-28T18:38:18.989" v="117" actId="14100"/>
          <ac:picMkLst>
            <pc:docMk/>
            <pc:sldMk cId="2066298417" sldId="1419"/>
            <ac:picMk id="4" creationId="{A45B2BAF-AA37-A080-396C-86C6A3A5DFF2}"/>
          </ac:picMkLst>
        </pc:picChg>
      </pc:sldChg>
    </pc:docChg>
  </pc:docChgLst>
  <pc:docChgLst>
    <pc:chgData name="Gardner, Christine D (Chris) CIV USARMY USAG (USA)" userId="S::christine.d.gardner2.civ@army.mil::0e5d7c42-2bb7-4b79-8d44-a989e01ab092" providerId="AD" clId="Web-{500DB1C8-3EAF-5633-A696-DD9872C01044}"/>
    <pc:docChg chg="modSld">
      <pc:chgData name="Gardner, Christine D (Chris) CIV USARMY USAG (USA)" userId="S::christine.d.gardner2.civ@army.mil::0e5d7c42-2bb7-4b79-8d44-a989e01ab092" providerId="AD" clId="Web-{500DB1C8-3EAF-5633-A696-DD9872C01044}" dt="2025-04-23T14:51:20.554" v="138" actId="1076"/>
      <pc:docMkLst>
        <pc:docMk/>
      </pc:docMkLst>
      <pc:sldChg chg="modSp">
        <pc:chgData name="Gardner, Christine D (Chris) CIV USARMY USAG (USA)" userId="S::christine.d.gardner2.civ@army.mil::0e5d7c42-2bb7-4b79-8d44-a989e01ab092" providerId="AD" clId="Web-{500DB1C8-3EAF-5633-A696-DD9872C01044}" dt="2025-04-23T14:47:48.646" v="91" actId="14100"/>
        <pc:sldMkLst>
          <pc:docMk/>
          <pc:sldMk cId="236455585" sldId="1393"/>
        </pc:sldMkLst>
        <pc:spChg chg="mod">
          <ac:chgData name="Gardner, Christine D (Chris) CIV USARMY USAG (USA)" userId="S::christine.d.gardner2.civ@army.mil::0e5d7c42-2bb7-4b79-8d44-a989e01ab092" providerId="AD" clId="Web-{500DB1C8-3EAF-5633-A696-DD9872C01044}" dt="2025-04-23T14:45:43.379" v="47" actId="20577"/>
          <ac:spMkLst>
            <pc:docMk/>
            <pc:sldMk cId="236455585" sldId="1393"/>
            <ac:spMk id="4" creationId="{181BD0B2-C18C-DA6F-A666-D1970F009E54}"/>
          </ac:spMkLst>
        </pc:spChg>
        <pc:spChg chg="mod">
          <ac:chgData name="Gardner, Christine D (Chris) CIV USARMY USAG (USA)" userId="S::christine.d.gardner2.civ@army.mil::0e5d7c42-2bb7-4b79-8d44-a989e01ab092" providerId="AD" clId="Web-{500DB1C8-3EAF-5633-A696-DD9872C01044}" dt="2025-04-23T14:46:26.536" v="77" actId="14100"/>
          <ac:spMkLst>
            <pc:docMk/>
            <pc:sldMk cId="236455585" sldId="1393"/>
            <ac:spMk id="5" creationId="{8549D0A0-39E2-829C-C33F-F39E73E7FF95}"/>
          </ac:spMkLst>
        </pc:spChg>
        <pc:spChg chg="mod">
          <ac:chgData name="Gardner, Christine D (Chris) CIV USARMY USAG (USA)" userId="S::christine.d.gardner2.civ@army.mil::0e5d7c42-2bb7-4b79-8d44-a989e01ab092" providerId="AD" clId="Web-{500DB1C8-3EAF-5633-A696-DD9872C01044}" dt="2025-04-23T14:47:48.646" v="91" actId="14100"/>
          <ac:spMkLst>
            <pc:docMk/>
            <pc:sldMk cId="236455585" sldId="1393"/>
            <ac:spMk id="6" creationId="{03153C7A-788A-E46B-2D55-8B820C96997F}"/>
          </ac:spMkLst>
        </pc:spChg>
        <pc:picChg chg="mod">
          <ac:chgData name="Gardner, Christine D (Chris) CIV USARMY USAG (USA)" userId="S::christine.d.gardner2.civ@army.mil::0e5d7c42-2bb7-4b79-8d44-a989e01ab092" providerId="AD" clId="Web-{500DB1C8-3EAF-5633-A696-DD9872C01044}" dt="2025-04-23T14:46:40.505" v="81" actId="1076"/>
          <ac:picMkLst>
            <pc:docMk/>
            <pc:sldMk cId="236455585" sldId="1393"/>
            <ac:picMk id="7" creationId="{D57EA545-63AB-6C7B-43B6-835EE7D59A53}"/>
          </ac:picMkLst>
        </pc:picChg>
        <pc:picChg chg="mod">
          <ac:chgData name="Gardner, Christine D (Chris) CIV USARMY USAG (USA)" userId="S::christine.d.gardner2.civ@army.mil::0e5d7c42-2bb7-4b79-8d44-a989e01ab092" providerId="AD" clId="Web-{500DB1C8-3EAF-5633-A696-DD9872C01044}" dt="2025-04-23T14:46:42.927" v="82" actId="1076"/>
          <ac:picMkLst>
            <pc:docMk/>
            <pc:sldMk cId="236455585" sldId="1393"/>
            <ac:picMk id="8" creationId="{B791ED4B-CDCD-D096-34AC-51C3B0188DFF}"/>
          </ac:picMkLst>
        </pc:picChg>
      </pc:sldChg>
      <pc:sldChg chg="modSp">
        <pc:chgData name="Gardner, Christine D (Chris) CIV USARMY USAG (USA)" userId="S::christine.d.gardner2.civ@army.mil::0e5d7c42-2bb7-4b79-8d44-a989e01ab092" providerId="AD" clId="Web-{500DB1C8-3EAF-5633-A696-DD9872C01044}" dt="2025-04-23T14:51:01.179" v="137" actId="1076"/>
        <pc:sldMkLst>
          <pc:docMk/>
          <pc:sldMk cId="1059799529" sldId="1394"/>
        </pc:sldMkLst>
        <pc:spChg chg="mod">
          <ac:chgData name="Gardner, Christine D (Chris) CIV USARMY USAG (USA)" userId="S::christine.d.gardner2.civ@army.mil::0e5d7c42-2bb7-4b79-8d44-a989e01ab092" providerId="AD" clId="Web-{500DB1C8-3EAF-5633-A696-DD9872C01044}" dt="2025-04-23T14:49:01.522" v="103" actId="14100"/>
          <ac:spMkLst>
            <pc:docMk/>
            <pc:sldMk cId="1059799529" sldId="1394"/>
            <ac:spMk id="4" creationId="{E4A9A30D-C53F-1BFC-C57A-8F6EC8A003DC}"/>
          </ac:spMkLst>
        </pc:spChg>
        <pc:spChg chg="mod">
          <ac:chgData name="Gardner, Christine D (Chris) CIV USARMY USAG (USA)" userId="S::christine.d.gardner2.civ@army.mil::0e5d7c42-2bb7-4b79-8d44-a989e01ab092" providerId="AD" clId="Web-{500DB1C8-3EAF-5633-A696-DD9872C01044}" dt="2025-04-23T14:50:58.789" v="136" actId="1076"/>
          <ac:spMkLst>
            <pc:docMk/>
            <pc:sldMk cId="1059799529" sldId="1394"/>
            <ac:spMk id="10" creationId="{B748474A-AEA0-8931-2625-3C1068B650F3}"/>
          </ac:spMkLst>
        </pc:spChg>
        <pc:picChg chg="mod">
          <ac:chgData name="Gardner, Christine D (Chris) CIV USARMY USAG (USA)" userId="S::christine.d.gardner2.civ@army.mil::0e5d7c42-2bb7-4b79-8d44-a989e01ab092" providerId="AD" clId="Web-{500DB1C8-3EAF-5633-A696-DD9872C01044}" dt="2025-04-23T14:51:01.179" v="137" actId="1076"/>
          <ac:picMkLst>
            <pc:docMk/>
            <pc:sldMk cId="1059799529" sldId="1394"/>
            <ac:picMk id="12" creationId="{42FD1C84-2030-6BF1-4162-29A203446F50}"/>
          </ac:picMkLst>
        </pc:picChg>
        <pc:picChg chg="mod">
          <ac:chgData name="Gardner, Christine D (Chris) CIV USARMY USAG (USA)" userId="S::christine.d.gardner2.civ@army.mil::0e5d7c42-2bb7-4b79-8d44-a989e01ab092" providerId="AD" clId="Web-{500DB1C8-3EAF-5633-A696-DD9872C01044}" dt="2025-04-23T14:50:40.538" v="131" actId="14100"/>
          <ac:picMkLst>
            <pc:docMk/>
            <pc:sldMk cId="1059799529" sldId="1394"/>
            <ac:picMk id="14" creationId="{13600B91-1F3F-80CB-23FB-63B183DC4A5A}"/>
          </ac:picMkLst>
        </pc:picChg>
        <pc:picChg chg="mod">
          <ac:chgData name="Gardner, Christine D (Chris) CIV USARMY USAG (USA)" userId="S::christine.d.gardner2.civ@army.mil::0e5d7c42-2bb7-4b79-8d44-a989e01ab092" providerId="AD" clId="Web-{500DB1C8-3EAF-5633-A696-DD9872C01044}" dt="2025-04-23T14:50:24.929" v="127" actId="1076"/>
          <ac:picMkLst>
            <pc:docMk/>
            <pc:sldMk cId="1059799529" sldId="1394"/>
            <ac:picMk id="15" creationId="{3799B674-06A1-51D9-7FDB-C57F6642C3D0}"/>
          </ac:picMkLst>
        </pc:picChg>
      </pc:sldChg>
      <pc:sldChg chg="modSp">
        <pc:chgData name="Gardner, Christine D (Chris) CIV USARMY USAG (USA)" userId="S::christine.d.gardner2.civ@army.mil::0e5d7c42-2bb7-4b79-8d44-a989e01ab092" providerId="AD" clId="Web-{500DB1C8-3EAF-5633-A696-DD9872C01044}" dt="2025-04-23T14:51:20.554" v="138" actId="1076"/>
        <pc:sldMkLst>
          <pc:docMk/>
          <pc:sldMk cId="3727066129" sldId="1396"/>
        </pc:sldMkLst>
        <pc:picChg chg="mod">
          <ac:chgData name="Gardner, Christine D (Chris) CIV USARMY USAG (USA)" userId="S::christine.d.gardner2.civ@army.mil::0e5d7c42-2bb7-4b79-8d44-a989e01ab092" providerId="AD" clId="Web-{500DB1C8-3EAF-5633-A696-DD9872C01044}" dt="2025-04-23T14:51:20.554" v="138" actId="1076"/>
          <ac:picMkLst>
            <pc:docMk/>
            <pc:sldMk cId="3727066129" sldId="1396"/>
            <ac:picMk id="4" creationId="{92656BA4-0361-4627-10A3-D3F945511DD2}"/>
          </ac:picMkLst>
        </pc:picChg>
      </pc:sldChg>
    </pc:docChg>
  </pc:docChgLst>
  <pc:docChgLst>
    <pc:chgData name="Gardner, Christine D (Chris) CIV USARMY USAG (USA)" userId="S::christine.d.gardner2.civ@army.mil::0e5d7c42-2bb7-4b79-8d44-a989e01ab092" providerId="AD" clId="Web-{D95DF743-EB85-78C8-495B-47CED246386D}"/>
    <pc:docChg chg="delSld modSld sldOrd">
      <pc:chgData name="Gardner, Christine D (Chris) CIV USARMY USAG (USA)" userId="S::christine.d.gardner2.civ@army.mil::0e5d7c42-2bb7-4b79-8d44-a989e01ab092" providerId="AD" clId="Web-{D95DF743-EB85-78C8-495B-47CED246386D}" dt="2025-05-02T14:58:07.453" v="16"/>
      <pc:docMkLst>
        <pc:docMk/>
      </pc:docMkLst>
      <pc:sldChg chg="del">
        <pc:chgData name="Gardner, Christine D (Chris) CIV USARMY USAG (USA)" userId="S::christine.d.gardner2.civ@army.mil::0e5d7c42-2bb7-4b79-8d44-a989e01ab092" providerId="AD" clId="Web-{D95DF743-EB85-78C8-495B-47CED246386D}" dt="2025-05-02T14:57:00.687" v="12"/>
        <pc:sldMkLst>
          <pc:docMk/>
          <pc:sldMk cId="1833175666" sldId="1326"/>
        </pc:sldMkLst>
      </pc:sldChg>
      <pc:sldChg chg="ord">
        <pc:chgData name="Gardner, Christine D (Chris) CIV USARMY USAG (USA)" userId="S::christine.d.gardner2.civ@army.mil::0e5d7c42-2bb7-4b79-8d44-a989e01ab092" providerId="AD" clId="Web-{D95DF743-EB85-78C8-495B-47CED246386D}" dt="2025-05-02T14:58:00.937" v="15"/>
        <pc:sldMkLst>
          <pc:docMk/>
          <pc:sldMk cId="2880343266" sldId="1348"/>
        </pc:sldMkLst>
      </pc:sldChg>
      <pc:sldChg chg="ord">
        <pc:chgData name="Gardner, Christine D (Chris) CIV USARMY USAG (USA)" userId="S::christine.d.gardner2.civ@army.mil::0e5d7c42-2bb7-4b79-8d44-a989e01ab092" providerId="AD" clId="Web-{D95DF743-EB85-78C8-495B-47CED246386D}" dt="2025-05-02T14:58:07.453" v="16"/>
        <pc:sldMkLst>
          <pc:docMk/>
          <pc:sldMk cId="4046478718" sldId="1391"/>
        </pc:sldMkLst>
      </pc:sldChg>
      <pc:sldChg chg="modSp">
        <pc:chgData name="Gardner, Christine D (Chris) CIV USARMY USAG (USA)" userId="S::christine.d.gardner2.civ@army.mil::0e5d7c42-2bb7-4b79-8d44-a989e01ab092" providerId="AD" clId="Web-{D95DF743-EB85-78C8-495B-47CED246386D}" dt="2025-05-02T14:52:13.090" v="11" actId="1076"/>
        <pc:sldMkLst>
          <pc:docMk/>
          <pc:sldMk cId="193665023" sldId="1399"/>
        </pc:sldMkLst>
        <pc:spChg chg="mod">
          <ac:chgData name="Gardner, Christine D (Chris) CIV USARMY USAG (USA)" userId="S::christine.d.gardner2.civ@army.mil::0e5d7c42-2bb7-4b79-8d44-a989e01ab092" providerId="AD" clId="Web-{D95DF743-EB85-78C8-495B-47CED246386D}" dt="2025-05-02T14:52:13.090" v="11" actId="1076"/>
          <ac:spMkLst>
            <pc:docMk/>
            <pc:sldMk cId="193665023" sldId="1399"/>
            <ac:spMk id="9" creationId="{E35D3666-2A55-A8CA-DF71-5E28E6926810}"/>
          </ac:spMkLst>
        </pc:spChg>
      </pc:sldChg>
      <pc:sldChg chg="ord">
        <pc:chgData name="Gardner, Christine D (Chris) CIV USARMY USAG (USA)" userId="S::christine.d.gardner2.civ@army.mil::0e5d7c42-2bb7-4b79-8d44-a989e01ab092" providerId="AD" clId="Web-{D95DF743-EB85-78C8-495B-47CED246386D}" dt="2025-05-02T14:57:52.234" v="14"/>
        <pc:sldMkLst>
          <pc:docMk/>
          <pc:sldMk cId="1362866863" sldId="1414"/>
        </pc:sldMkLst>
      </pc:sldChg>
      <pc:sldChg chg="del">
        <pc:chgData name="Gardner, Christine D (Chris) CIV USARMY USAG (USA)" userId="S::christine.d.gardner2.civ@army.mil::0e5d7c42-2bb7-4b79-8d44-a989e01ab092" providerId="AD" clId="Web-{D95DF743-EB85-78C8-495B-47CED246386D}" dt="2025-05-02T14:57:24.671" v="13"/>
        <pc:sldMkLst>
          <pc:docMk/>
          <pc:sldMk cId="2066298417" sldId="1419"/>
        </pc:sldMkLst>
      </pc:sldChg>
    </pc:docChg>
  </pc:docChgLst>
  <pc:docChgLst>
    <pc:chgData name="Fontenot, Tracey S CIV USARMY ID-TRAINING (USA)" userId="S::tracey.s.fontenot.naf@army.mil::29c3ba97-1be9-4fc8-b0d5-e89b28b7004f" providerId="AD" clId="Web-{33900F44-B8F0-7014-A798-CA4FECA925BE}"/>
    <pc:docChg chg="modSld">
      <pc:chgData name="Fontenot, Tracey S CIV USARMY ID-TRAINING (USA)" userId="S::tracey.s.fontenot.naf@army.mil::29c3ba97-1be9-4fc8-b0d5-e89b28b7004f" providerId="AD" clId="Web-{33900F44-B8F0-7014-A798-CA4FECA925BE}" dt="2025-04-14T16:06:53.651" v="15"/>
      <pc:docMkLst>
        <pc:docMk/>
      </pc:docMkLst>
      <pc:sldChg chg="addSp delSp modSp">
        <pc:chgData name="Fontenot, Tracey S CIV USARMY ID-TRAINING (USA)" userId="S::tracey.s.fontenot.naf@army.mil::29c3ba97-1be9-4fc8-b0d5-e89b28b7004f" providerId="AD" clId="Web-{33900F44-B8F0-7014-A798-CA4FECA925BE}" dt="2025-04-14T16:06:53.651" v="15"/>
        <pc:sldMkLst>
          <pc:docMk/>
          <pc:sldMk cId="1833175666" sldId="1326"/>
        </pc:sldMkLst>
        <pc:picChg chg="add mod modCrop">
          <ac:chgData name="Fontenot, Tracey S CIV USARMY ID-TRAINING (USA)" userId="S::tracey.s.fontenot.naf@army.mil::29c3ba97-1be9-4fc8-b0d5-e89b28b7004f" providerId="AD" clId="Web-{33900F44-B8F0-7014-A798-CA4FECA925BE}" dt="2025-04-14T16:06:53.651" v="15"/>
          <ac:picMkLst>
            <pc:docMk/>
            <pc:sldMk cId="1833175666" sldId="1326"/>
            <ac:picMk id="2" creationId="{4535CAA5-2908-C00F-58DD-848D7DFF2E17}"/>
          </ac:picMkLst>
        </pc:picChg>
        <pc:picChg chg="ord">
          <ac:chgData name="Fontenot, Tracey S CIV USARMY ID-TRAINING (USA)" userId="S::tracey.s.fontenot.naf@army.mil::29c3ba97-1be9-4fc8-b0d5-e89b28b7004f" providerId="AD" clId="Web-{33900F44-B8F0-7014-A798-CA4FECA925BE}" dt="2025-04-14T16:06:01.651" v="11"/>
          <ac:picMkLst>
            <pc:docMk/>
            <pc:sldMk cId="1833175666" sldId="1326"/>
            <ac:picMk id="7" creationId="{DBDF1FD8-42E5-D74C-B482-2443E0AC9BB7}"/>
          </ac:picMkLst>
        </pc:picChg>
      </pc:sldChg>
    </pc:docChg>
  </pc:docChgLst>
  <pc:docChgLst>
    <pc:chgData name="Fontenot, Tracey S CIV USARMY ID-TRAINING (USA)" userId="S::tracey.s.fontenot.naf@army.mil::29c3ba97-1be9-4fc8-b0d5-e89b28b7004f" providerId="AD" clId="Web-{8984C1B1-6C22-CCB2-6618-A7220DA27ADF}"/>
    <pc:docChg chg="modSld">
      <pc:chgData name="Fontenot, Tracey S CIV USARMY ID-TRAINING (USA)" userId="S::tracey.s.fontenot.naf@army.mil::29c3ba97-1be9-4fc8-b0d5-e89b28b7004f" providerId="AD" clId="Web-{8984C1B1-6C22-CCB2-6618-A7220DA27ADF}" dt="2025-04-15T14:36:53.972" v="17" actId="1076"/>
      <pc:docMkLst>
        <pc:docMk/>
      </pc:docMkLst>
      <pc:sldChg chg="modSp">
        <pc:chgData name="Fontenot, Tracey S CIV USARMY ID-TRAINING (USA)" userId="S::tracey.s.fontenot.naf@army.mil::29c3ba97-1be9-4fc8-b0d5-e89b28b7004f" providerId="AD" clId="Web-{8984C1B1-6C22-CCB2-6618-A7220DA27ADF}" dt="2025-04-15T14:36:53.972" v="17" actId="1076"/>
        <pc:sldMkLst>
          <pc:docMk/>
          <pc:sldMk cId="4046478718" sldId="1391"/>
        </pc:sldMkLst>
      </pc:sldChg>
    </pc:docChg>
  </pc:docChgLst>
  <pc:docChgLst>
    <pc:chgData name="Fontenot, Tracey S CIV USARMY ID-TRAINING (USA)" userId="S::tracey.s.fontenot.naf@army.mil::29c3ba97-1be9-4fc8-b0d5-e89b28b7004f" providerId="AD" clId="Web-{D748B081-A106-ADEF-D7F1-4DAA1B8CB4FA}"/>
    <pc:docChg chg="addSld modSld">
      <pc:chgData name="Fontenot, Tracey S CIV USARMY ID-TRAINING (USA)" userId="S::tracey.s.fontenot.naf@army.mil::29c3ba97-1be9-4fc8-b0d5-e89b28b7004f" providerId="AD" clId="Web-{D748B081-A106-ADEF-D7F1-4DAA1B8CB4FA}" dt="2025-04-14T14:13:17.365" v="466" actId="14100"/>
      <pc:docMkLst>
        <pc:docMk/>
      </pc:docMkLst>
      <pc:sldChg chg="addSp delSp modSp">
        <pc:chgData name="Fontenot, Tracey S CIV USARMY ID-TRAINING (USA)" userId="S::tracey.s.fontenot.naf@army.mil::29c3ba97-1be9-4fc8-b0d5-e89b28b7004f" providerId="AD" clId="Web-{D748B081-A106-ADEF-D7F1-4DAA1B8CB4FA}" dt="2025-04-14T13:33:48.918" v="99"/>
        <pc:sldMkLst>
          <pc:docMk/>
          <pc:sldMk cId="1833175666" sldId="1326"/>
        </pc:sldMkLst>
      </pc:sldChg>
      <pc:sldChg chg="addSp delSp modSp">
        <pc:chgData name="Fontenot, Tracey S CIV USARMY ID-TRAINING (USA)" userId="S::tracey.s.fontenot.naf@army.mil::29c3ba97-1be9-4fc8-b0d5-e89b28b7004f" providerId="AD" clId="Web-{D748B081-A106-ADEF-D7F1-4DAA1B8CB4FA}" dt="2025-04-14T14:06:06.312" v="383" actId="1076"/>
        <pc:sldMkLst>
          <pc:docMk/>
          <pc:sldMk cId="2880343266" sldId="1348"/>
        </pc:sldMkLst>
        <pc:picChg chg="add mod modCrop">
          <ac:chgData name="Fontenot, Tracey S CIV USARMY ID-TRAINING (USA)" userId="S::tracey.s.fontenot.naf@army.mil::29c3ba97-1be9-4fc8-b0d5-e89b28b7004f" providerId="AD" clId="Web-{D748B081-A106-ADEF-D7F1-4DAA1B8CB4FA}" dt="2025-04-14T14:04:46.527" v="379" actId="14100"/>
          <ac:picMkLst>
            <pc:docMk/>
            <pc:sldMk cId="2880343266" sldId="1348"/>
            <ac:picMk id="4" creationId="{C6C56402-960C-C47D-A220-611E927187E9}"/>
          </ac:picMkLst>
        </pc:picChg>
        <pc:picChg chg="add mod modCrop">
          <ac:chgData name="Fontenot, Tracey S CIV USARMY ID-TRAINING (USA)" userId="S::tracey.s.fontenot.naf@army.mil::29c3ba97-1be9-4fc8-b0d5-e89b28b7004f" providerId="AD" clId="Web-{D748B081-A106-ADEF-D7F1-4DAA1B8CB4FA}" dt="2025-04-14T14:06:06.312" v="383" actId="1076"/>
          <ac:picMkLst>
            <pc:docMk/>
            <pc:sldMk cId="2880343266" sldId="1348"/>
            <ac:picMk id="9" creationId="{31AF745D-AF17-B59D-8CED-2748EE86D654}"/>
          </ac:picMkLst>
        </pc:picChg>
        <pc:picChg chg="mod ord">
          <ac:chgData name="Fontenot, Tracey S CIV USARMY ID-TRAINING (USA)" userId="S::tracey.s.fontenot.naf@army.mil::29c3ba97-1be9-4fc8-b0d5-e89b28b7004f" providerId="AD" clId="Web-{D748B081-A106-ADEF-D7F1-4DAA1B8CB4FA}" dt="2025-04-14T14:05:53.546" v="382" actId="1076"/>
          <ac:picMkLst>
            <pc:docMk/>
            <pc:sldMk cId="2880343266" sldId="1348"/>
            <ac:picMk id="11" creationId="{BF250CD9-3092-8262-06BE-3B3771407B13}"/>
          </ac:picMkLst>
        </pc:picChg>
      </pc:sldChg>
      <pc:sldChg chg="addSp delSp modSp add replId">
        <pc:chgData name="Fontenot, Tracey S CIV USARMY ID-TRAINING (USA)" userId="S::tracey.s.fontenot.naf@army.mil::29c3ba97-1be9-4fc8-b0d5-e89b28b7004f" providerId="AD" clId="Web-{D748B081-A106-ADEF-D7F1-4DAA1B8CB4FA}" dt="2025-04-14T14:13:17.365" v="466" actId="14100"/>
        <pc:sldMkLst>
          <pc:docMk/>
          <pc:sldMk cId="4046478718" sldId="1391"/>
        </pc:sldMkLst>
      </pc:sldChg>
    </pc:docChg>
  </pc:docChgLst>
  <pc:docChgLst>
    <pc:chgData name="Browning, Jason W CIV USARMY ID-TRAINING (USA)" userId="S::jason.w.browning.naf@army.mil::a70ee29e-e469-468c-951e-4867699b8883" providerId="AD" clId="Web-{E6E0CD32-F0B8-B7EB-9E7B-0B904849CE98}"/>
    <pc:docChg chg="modSld">
      <pc:chgData name="Browning, Jason W CIV USARMY ID-TRAINING (USA)" userId="S::jason.w.browning.naf@army.mil::a70ee29e-e469-468c-951e-4867699b8883" providerId="AD" clId="Web-{E6E0CD32-F0B8-B7EB-9E7B-0B904849CE98}" dt="2025-04-17T19:29:57.280" v="3" actId="20577"/>
      <pc:docMkLst>
        <pc:docMk/>
      </pc:docMkLst>
      <pc:sldChg chg="modSp">
        <pc:chgData name="Browning, Jason W CIV USARMY ID-TRAINING (USA)" userId="S::jason.w.browning.naf@army.mil::a70ee29e-e469-468c-951e-4867699b8883" providerId="AD" clId="Web-{E6E0CD32-F0B8-B7EB-9E7B-0B904849CE98}" dt="2025-04-17T19:29:57.280" v="3" actId="20577"/>
        <pc:sldMkLst>
          <pc:docMk/>
          <pc:sldMk cId="2268416894" sldId="1398"/>
        </pc:sldMkLst>
        <pc:spChg chg="mod">
          <ac:chgData name="Browning, Jason W CIV USARMY ID-TRAINING (USA)" userId="S::jason.w.browning.naf@army.mil::a70ee29e-e469-468c-951e-4867699b8883" providerId="AD" clId="Web-{E6E0CD32-F0B8-B7EB-9E7B-0B904849CE98}" dt="2025-04-17T19:29:57.280" v="3" actId="20577"/>
          <ac:spMkLst>
            <pc:docMk/>
            <pc:sldMk cId="2268416894" sldId="1398"/>
            <ac:spMk id="3" creationId="{FDC1A1AA-EB5B-4DFD-A1C2-A1EBA64C147A}"/>
          </ac:spMkLst>
        </pc:spChg>
      </pc:sldChg>
    </pc:docChg>
  </pc:docChgLst>
  <pc:docChgLst>
    <pc:chgData name="Gardner, Christine D (Chris) CIV USARMY USAG (USA)" userId="S::christine.d.gardner2.civ@army.mil::0e5d7c42-2bb7-4b79-8d44-a989e01ab092" providerId="AD" clId="Web-{777A2954-9184-E980-C599-96ED9147D046}"/>
    <pc:docChg chg="modSld">
      <pc:chgData name="Gardner, Christine D (Chris) CIV USARMY USAG (USA)" userId="S::christine.d.gardner2.civ@army.mil::0e5d7c42-2bb7-4b79-8d44-a989e01ab092" providerId="AD" clId="Web-{777A2954-9184-E980-C599-96ED9147D046}" dt="2025-04-18T15:18:14.064" v="34" actId="20577"/>
      <pc:docMkLst>
        <pc:docMk/>
      </pc:docMkLst>
      <pc:sldChg chg="addSp modSp">
        <pc:chgData name="Gardner, Christine D (Chris) CIV USARMY USAG (USA)" userId="S::christine.d.gardner2.civ@army.mil::0e5d7c42-2bb7-4b79-8d44-a989e01ab092" providerId="AD" clId="Web-{777A2954-9184-E980-C599-96ED9147D046}" dt="2025-04-18T15:18:14.064" v="34" actId="20577"/>
        <pc:sldMkLst>
          <pc:docMk/>
          <pc:sldMk cId="4248474416" sldId="1397"/>
        </pc:sldMkLst>
        <pc:spChg chg="add mod">
          <ac:chgData name="Gardner, Christine D (Chris) CIV USARMY USAG (USA)" userId="S::christine.d.gardner2.civ@army.mil::0e5d7c42-2bb7-4b79-8d44-a989e01ab092" providerId="AD" clId="Web-{777A2954-9184-E980-C599-96ED9147D046}" dt="2025-04-18T15:17:25.360" v="28" actId="1076"/>
          <ac:spMkLst>
            <pc:docMk/>
            <pc:sldMk cId="4248474416" sldId="1397"/>
            <ac:spMk id="3" creationId="{AB573AFE-8B76-5436-E97A-DBD73444652F}"/>
          </ac:spMkLst>
        </pc:spChg>
        <pc:spChg chg="mod">
          <ac:chgData name="Gardner, Christine D (Chris) CIV USARMY USAG (USA)" userId="S::christine.d.gardner2.civ@army.mil::0e5d7c42-2bb7-4b79-8d44-a989e01ab092" providerId="AD" clId="Web-{777A2954-9184-E980-C599-96ED9147D046}" dt="2025-04-18T15:18:05.189" v="29" actId="1076"/>
          <ac:spMkLst>
            <pc:docMk/>
            <pc:sldMk cId="4248474416" sldId="1397"/>
            <ac:spMk id="6" creationId="{7267BBE9-CAD2-3CAB-11E7-851E7E4EE32C}"/>
          </ac:spMkLst>
        </pc:spChg>
        <pc:spChg chg="mod">
          <ac:chgData name="Gardner, Christine D (Chris) CIV USARMY USAG (USA)" userId="S::christine.d.gardner2.civ@army.mil::0e5d7c42-2bb7-4b79-8d44-a989e01ab092" providerId="AD" clId="Web-{777A2954-9184-E980-C599-96ED9147D046}" dt="2025-04-18T15:18:05.220" v="30" actId="1076"/>
          <ac:spMkLst>
            <pc:docMk/>
            <pc:sldMk cId="4248474416" sldId="1397"/>
            <ac:spMk id="7" creationId="{B872463B-B715-EA3C-C343-320E8485CFAA}"/>
          </ac:spMkLst>
        </pc:spChg>
      </pc:sldChg>
    </pc:docChg>
  </pc:docChgLst>
  <pc:docChgLst>
    <pc:chgData name="Fontenot, Tracey S CIV USARMY ID-TRAINING (USA)" userId="S::tracey.s.fontenot.naf@army.mil::29c3ba97-1be9-4fc8-b0d5-e89b28b7004f" providerId="AD" clId="Web-{E15C8B1B-92B8-B210-0DCC-4651E8B37C6A}"/>
    <pc:docChg chg="modSld">
      <pc:chgData name="Fontenot, Tracey S CIV USARMY ID-TRAINING (USA)" userId="S::tracey.s.fontenot.naf@army.mil::29c3ba97-1be9-4fc8-b0d5-e89b28b7004f" providerId="AD" clId="Web-{E15C8B1B-92B8-B210-0DCC-4651E8B37C6A}" dt="2025-03-31T18:58:44.472" v="36" actId="1076"/>
      <pc:docMkLst>
        <pc:docMk/>
      </pc:docMkLst>
      <pc:sldChg chg="addSp delSp modSp">
        <pc:chgData name="Fontenot, Tracey S CIV USARMY ID-TRAINING (USA)" userId="S::tracey.s.fontenot.naf@army.mil::29c3ba97-1be9-4fc8-b0d5-e89b28b7004f" providerId="AD" clId="Web-{E15C8B1B-92B8-B210-0DCC-4651E8B37C6A}" dt="2025-03-31T18:58:44.472" v="36" actId="1076"/>
        <pc:sldMkLst>
          <pc:docMk/>
          <pc:sldMk cId="1833175666" sldId="1326"/>
        </pc:sldMkLst>
        <pc:spChg chg="mod ord">
          <ac:chgData name="Fontenot, Tracey S CIV USARMY ID-TRAINING (USA)" userId="S::tracey.s.fontenot.naf@army.mil::29c3ba97-1be9-4fc8-b0d5-e89b28b7004f" providerId="AD" clId="Web-{E15C8B1B-92B8-B210-0DCC-4651E8B37C6A}" dt="2025-03-31T18:58:39.097" v="35" actId="1076"/>
          <ac:spMkLst>
            <pc:docMk/>
            <pc:sldMk cId="1833175666" sldId="1326"/>
            <ac:spMk id="9" creationId="{6CDB2B1B-9A5D-C476-A010-A540B8828CDE}"/>
          </ac:spMkLst>
        </pc:spChg>
        <pc:picChg chg="mod ord">
          <ac:chgData name="Fontenot, Tracey S CIV USARMY ID-TRAINING (USA)" userId="S::tracey.s.fontenot.naf@army.mil::29c3ba97-1be9-4fc8-b0d5-e89b28b7004f" providerId="AD" clId="Web-{E15C8B1B-92B8-B210-0DCC-4651E8B37C6A}" dt="2025-03-31T18:58:44.472" v="36" actId="1076"/>
          <ac:picMkLst>
            <pc:docMk/>
            <pc:sldMk cId="1833175666" sldId="1326"/>
            <ac:picMk id="7" creationId="{DBDF1FD8-42E5-D74C-B482-2443E0AC9BB7}"/>
          </ac:picMkLst>
        </pc:picChg>
      </pc:sldChg>
      <pc:sldChg chg="addSp delSp modSp">
        <pc:chgData name="Fontenot, Tracey S CIV USARMY ID-TRAINING (USA)" userId="S::tracey.s.fontenot.naf@army.mil::29c3ba97-1be9-4fc8-b0d5-e89b28b7004f" providerId="AD" clId="Web-{E15C8B1B-92B8-B210-0DCC-4651E8B37C6A}" dt="2025-03-31T18:58:03.283" v="32" actId="1076"/>
        <pc:sldMkLst>
          <pc:docMk/>
          <pc:sldMk cId="2880343266" sldId="1348"/>
        </pc:sldMkLst>
        <pc:spChg chg="mod">
          <ac:chgData name="Fontenot, Tracey S CIV USARMY ID-TRAINING (USA)" userId="S::tracey.s.fontenot.naf@army.mil::29c3ba97-1be9-4fc8-b0d5-e89b28b7004f" providerId="AD" clId="Web-{E15C8B1B-92B8-B210-0DCC-4651E8B37C6A}" dt="2025-03-31T18:58:03.283" v="32" actId="1076"/>
          <ac:spMkLst>
            <pc:docMk/>
            <pc:sldMk cId="2880343266" sldId="1348"/>
            <ac:spMk id="12" creationId="{AACE6C55-D3E8-63B9-B953-76E3FE00C634}"/>
          </ac:spMkLst>
        </pc:spChg>
        <pc:picChg chg="mod">
          <ac:chgData name="Fontenot, Tracey S CIV USARMY ID-TRAINING (USA)" userId="S::tracey.s.fontenot.naf@army.mil::29c3ba97-1be9-4fc8-b0d5-e89b28b7004f" providerId="AD" clId="Web-{E15C8B1B-92B8-B210-0DCC-4651E8B37C6A}" dt="2025-03-31T18:57:58.330" v="31" actId="1076"/>
          <ac:picMkLst>
            <pc:docMk/>
            <pc:sldMk cId="2880343266" sldId="1348"/>
            <ac:picMk id="11" creationId="{BF250CD9-3092-8262-06BE-3B3771407B13}"/>
          </ac:picMkLst>
        </pc:picChg>
      </pc:sldChg>
    </pc:docChg>
  </pc:docChgLst>
  <pc:docChgLst>
    <pc:chgData name="Bruce, Yoonhee W CIV USARMY ID-TRAINING (USA)" userId="S::yoonhee.w.bruce2.naf@army.mil::00355050-ace8-4868-b52e-dd550b1a5b96" providerId="AD" clId="Web-{371B5EE8-87AE-0749-FA8A-7BE5040F29D8}"/>
    <pc:docChg chg="modSld">
      <pc:chgData name="Bruce, Yoonhee W CIV USARMY ID-TRAINING (USA)" userId="S::yoonhee.w.bruce2.naf@army.mil::00355050-ace8-4868-b52e-dd550b1a5b96" providerId="AD" clId="Web-{371B5EE8-87AE-0749-FA8A-7BE5040F29D8}" dt="2025-04-01T12:47:03.702" v="0" actId="20577"/>
      <pc:docMkLst>
        <pc:docMk/>
      </pc:docMkLst>
      <pc:sldChg chg="modSp">
        <pc:chgData name="Bruce, Yoonhee W CIV USARMY ID-TRAINING (USA)" userId="S::yoonhee.w.bruce2.naf@army.mil::00355050-ace8-4868-b52e-dd550b1a5b96" providerId="AD" clId="Web-{371B5EE8-87AE-0749-FA8A-7BE5040F29D8}" dt="2025-04-01T12:47:03.702" v="0" actId="20577"/>
        <pc:sldMkLst>
          <pc:docMk/>
          <pc:sldMk cId="2754458833" sldId="1391"/>
        </pc:sldMkLst>
      </pc:sldChg>
    </pc:docChg>
  </pc:docChgLst>
  <pc:docChgLst>
    <pc:chgData name="Gardner, Christine D (Chris) CIV USARMY USAG (USA)" userId="S::christine.d.gardner2.civ@army.mil::0e5d7c42-2bb7-4b79-8d44-a989e01ab092" providerId="AD" clId="Web-{F9931D4D-D738-2C64-961D-970372CCF926}"/>
    <pc:docChg chg="modSld">
      <pc:chgData name="Gardner, Christine D (Chris) CIV USARMY USAG (USA)" userId="S::christine.d.gardner2.civ@army.mil::0e5d7c42-2bb7-4b79-8d44-a989e01ab092" providerId="AD" clId="Web-{F9931D4D-D738-2C64-961D-970372CCF926}" dt="2025-04-18T17:11:53.699" v="24" actId="20577"/>
      <pc:docMkLst>
        <pc:docMk/>
      </pc:docMkLst>
      <pc:sldChg chg="modSp">
        <pc:chgData name="Gardner, Christine D (Chris) CIV USARMY USAG (USA)" userId="S::christine.d.gardner2.civ@army.mil::0e5d7c42-2bb7-4b79-8d44-a989e01ab092" providerId="AD" clId="Web-{F9931D4D-D738-2C64-961D-970372CCF926}" dt="2025-04-18T17:11:53.699" v="24" actId="20577"/>
        <pc:sldMkLst>
          <pc:docMk/>
          <pc:sldMk cId="2910891345" sldId="1390"/>
        </pc:sldMkLst>
        <pc:spChg chg="mod">
          <ac:chgData name="Gardner, Christine D (Chris) CIV USARMY USAG (USA)" userId="S::christine.d.gardner2.civ@army.mil::0e5d7c42-2bb7-4b79-8d44-a989e01ab092" providerId="AD" clId="Web-{F9931D4D-D738-2C64-961D-970372CCF926}" dt="2025-04-18T17:11:53.699" v="24" actId="20577"/>
          <ac:spMkLst>
            <pc:docMk/>
            <pc:sldMk cId="2910891345" sldId="1390"/>
            <ac:spMk id="3" creationId="{70F0BAAC-A627-1A97-AA15-66A7CC6C7683}"/>
          </ac:spMkLst>
        </pc:spChg>
      </pc:sldChg>
    </pc:docChg>
  </pc:docChgLst>
  <pc:docChgLst>
    <pc:chgData name="Gardner, Christine D (Chris) CIV USARMY USAG (USA)" userId="S::christine.d.gardner2.civ@army.mil::0e5d7c42-2bb7-4b79-8d44-a989e01ab092" providerId="AD" clId="Web-{6737FD01-0A21-3B63-956F-AB3D2AA3DA2B}"/>
    <pc:docChg chg="modSld">
      <pc:chgData name="Gardner, Christine D (Chris) CIV USARMY USAG (USA)" userId="S::christine.d.gardner2.civ@army.mil::0e5d7c42-2bb7-4b79-8d44-a989e01ab092" providerId="AD" clId="Web-{6737FD01-0A21-3B63-956F-AB3D2AA3DA2B}" dt="2025-04-24T19:51:53.376" v="63" actId="1076"/>
      <pc:docMkLst>
        <pc:docMk/>
      </pc:docMkLst>
      <pc:sldChg chg="modSp">
        <pc:chgData name="Gardner, Christine D (Chris) CIV USARMY USAG (USA)" userId="S::christine.d.gardner2.civ@army.mil::0e5d7c42-2bb7-4b79-8d44-a989e01ab092" providerId="AD" clId="Web-{6737FD01-0A21-3B63-956F-AB3D2AA3DA2B}" dt="2025-04-24T19:48:47.305" v="37" actId="20577"/>
        <pc:sldMkLst>
          <pc:docMk/>
          <pc:sldMk cId="2354520658" sldId="1313"/>
        </pc:sldMkLst>
        <pc:spChg chg="mod">
          <ac:chgData name="Gardner, Christine D (Chris) CIV USARMY USAG (USA)" userId="S::christine.d.gardner2.civ@army.mil::0e5d7c42-2bb7-4b79-8d44-a989e01ab092" providerId="AD" clId="Web-{6737FD01-0A21-3B63-956F-AB3D2AA3DA2B}" dt="2025-04-24T19:48:47.305" v="37" actId="20577"/>
          <ac:spMkLst>
            <pc:docMk/>
            <pc:sldMk cId="2354520658" sldId="1313"/>
            <ac:spMk id="760" creationId="{790060B5-32F1-9315-0D33-6086EDEC3413}"/>
          </ac:spMkLst>
        </pc:spChg>
      </pc:sldChg>
      <pc:sldChg chg="delSp modSp">
        <pc:chgData name="Gardner, Christine D (Chris) CIV USARMY USAG (USA)" userId="S::christine.d.gardner2.civ@army.mil::0e5d7c42-2bb7-4b79-8d44-a989e01ab092" providerId="AD" clId="Web-{6737FD01-0A21-3B63-956F-AB3D2AA3DA2B}" dt="2025-04-24T19:49:59.090" v="54" actId="20577"/>
        <pc:sldMkLst>
          <pc:docMk/>
          <pc:sldMk cId="408629307" sldId="1350"/>
        </pc:sldMkLst>
        <pc:spChg chg="mod">
          <ac:chgData name="Gardner, Christine D (Chris) CIV USARMY USAG (USA)" userId="S::christine.d.gardner2.civ@army.mil::0e5d7c42-2bb7-4b79-8d44-a989e01ab092" providerId="AD" clId="Web-{6737FD01-0A21-3B63-956F-AB3D2AA3DA2B}" dt="2025-04-24T19:49:59.090" v="54" actId="20577"/>
          <ac:spMkLst>
            <pc:docMk/>
            <pc:sldMk cId="408629307" sldId="1350"/>
            <ac:spMk id="760" creationId="{A2E99026-B197-8555-D3FF-7065632485B8}"/>
          </ac:spMkLst>
        </pc:spChg>
      </pc:sldChg>
      <pc:sldChg chg="modSp">
        <pc:chgData name="Gardner, Christine D (Chris) CIV USARMY USAG (USA)" userId="S::christine.d.gardner2.civ@army.mil::0e5d7c42-2bb7-4b79-8d44-a989e01ab092" providerId="AD" clId="Web-{6737FD01-0A21-3B63-956F-AB3D2AA3DA2B}" dt="2025-04-24T19:51:53.376" v="63" actId="1076"/>
        <pc:sldMkLst>
          <pc:docMk/>
          <pc:sldMk cId="4248474416" sldId="1397"/>
        </pc:sldMkLst>
        <pc:spChg chg="mod">
          <ac:chgData name="Gardner, Christine D (Chris) CIV USARMY USAG (USA)" userId="S::christine.d.gardner2.civ@army.mil::0e5d7c42-2bb7-4b79-8d44-a989e01ab092" providerId="AD" clId="Web-{6737FD01-0A21-3B63-956F-AB3D2AA3DA2B}" dt="2025-04-24T19:51:53.376" v="63" actId="1076"/>
          <ac:spMkLst>
            <pc:docMk/>
            <pc:sldMk cId="4248474416" sldId="1397"/>
            <ac:spMk id="6" creationId="{7267BBE9-CAD2-3CAB-11E7-851E7E4EE32C}"/>
          </ac:spMkLst>
        </pc:spChg>
        <pc:spChg chg="mod">
          <ac:chgData name="Gardner, Christine D (Chris) CIV USARMY USAG (USA)" userId="S::christine.d.gardner2.civ@army.mil::0e5d7c42-2bb7-4b79-8d44-a989e01ab092" providerId="AD" clId="Web-{6737FD01-0A21-3B63-956F-AB3D2AA3DA2B}" dt="2025-04-24T19:51:37.969" v="62" actId="14100"/>
          <ac:spMkLst>
            <pc:docMk/>
            <pc:sldMk cId="4248474416" sldId="1397"/>
            <ac:spMk id="7" creationId="{B872463B-B715-EA3C-C343-320E8485CFAA}"/>
          </ac:spMkLst>
        </pc:spChg>
        <pc:spChg chg="mod">
          <ac:chgData name="Gardner, Christine D (Chris) CIV USARMY USAG (USA)" userId="S::christine.d.gardner2.civ@army.mil::0e5d7c42-2bb7-4b79-8d44-a989e01ab092" providerId="AD" clId="Web-{6737FD01-0A21-3B63-956F-AB3D2AA3DA2B}" dt="2025-04-24T19:51:27.188" v="58" actId="14100"/>
          <ac:spMkLst>
            <pc:docMk/>
            <pc:sldMk cId="4248474416" sldId="1397"/>
            <ac:spMk id="10" creationId="{36C53625-BC5F-64AB-C922-D59B2FD68E31}"/>
          </ac:spMkLst>
        </pc:spChg>
      </pc:sldChg>
    </pc:docChg>
  </pc:docChgLst>
  <pc:docChgLst>
    <pc:chgData name="Aid, Virginia R CIV USARMY ID-TRAINING (USA)" userId="S::virginia.r.aid.civ@army.mil::e49ca7e4-047c-4077-b1c4-afdcc30b5ff5" providerId="AD" clId="Web-{EC09A5DB-6035-A0C8-976C-4A5AD14970D7}"/>
    <pc:docChg chg="addSld delSld modSld sldOrd">
      <pc:chgData name="Aid, Virginia R CIV USARMY ID-TRAINING (USA)" userId="S::virginia.r.aid.civ@army.mil::e49ca7e4-047c-4077-b1c4-afdcc30b5ff5" providerId="AD" clId="Web-{EC09A5DB-6035-A0C8-976C-4A5AD14970D7}" dt="2025-04-08T12:11:37.398" v="95"/>
      <pc:docMkLst>
        <pc:docMk/>
      </pc:docMkLst>
      <pc:sldChg chg="modSp">
        <pc:chgData name="Aid, Virginia R CIV USARMY ID-TRAINING (USA)" userId="S::virginia.r.aid.civ@army.mil::e49ca7e4-047c-4077-b1c4-afdcc30b5ff5" providerId="AD" clId="Web-{EC09A5DB-6035-A0C8-976C-4A5AD14970D7}" dt="2025-04-08T12:06:53.524" v="1" actId="20577"/>
        <pc:sldMkLst>
          <pc:docMk/>
          <pc:sldMk cId="0" sldId="256"/>
        </pc:sldMkLst>
        <pc:spChg chg="mod">
          <ac:chgData name="Aid, Virginia R CIV USARMY ID-TRAINING (USA)" userId="S::virginia.r.aid.civ@army.mil::e49ca7e4-047c-4077-b1c4-afdcc30b5ff5" providerId="AD" clId="Web-{EC09A5DB-6035-A0C8-976C-4A5AD14970D7}" dt="2025-04-08T12:06:53.524" v="1" actId="20577"/>
          <ac:spMkLst>
            <pc:docMk/>
            <pc:sldMk cId="0" sldId="256"/>
            <ac:spMk id="696" creationId="{00000000-0000-0000-0000-000000000000}"/>
          </ac:spMkLst>
        </pc:spChg>
      </pc:sldChg>
      <pc:sldChg chg="del">
        <pc:chgData name="Aid, Virginia R CIV USARMY ID-TRAINING (USA)" userId="S::virginia.r.aid.civ@army.mil::e49ca7e4-047c-4077-b1c4-afdcc30b5ff5" providerId="AD" clId="Web-{EC09A5DB-6035-A0C8-976C-4A5AD14970D7}" dt="2025-04-08T12:11:04.803" v="89"/>
        <pc:sldMkLst>
          <pc:docMk/>
          <pc:sldMk cId="0" sldId="259"/>
        </pc:sldMkLst>
      </pc:sldChg>
      <pc:sldChg chg="del">
        <pc:chgData name="Aid, Virginia R CIV USARMY ID-TRAINING (USA)" userId="S::virginia.r.aid.civ@army.mil::e49ca7e4-047c-4077-b1c4-afdcc30b5ff5" providerId="AD" clId="Web-{EC09A5DB-6035-A0C8-976C-4A5AD14970D7}" dt="2025-04-08T12:10:05.393" v="78"/>
        <pc:sldMkLst>
          <pc:docMk/>
          <pc:sldMk cId="647033975" sldId="260"/>
        </pc:sldMkLst>
      </pc:sldChg>
      <pc:sldChg chg="del">
        <pc:chgData name="Aid, Virginia R CIV USARMY ID-TRAINING (USA)" userId="S::virginia.r.aid.civ@army.mil::e49ca7e4-047c-4077-b1c4-afdcc30b5ff5" providerId="AD" clId="Web-{EC09A5DB-6035-A0C8-976C-4A5AD14970D7}" dt="2025-04-08T12:10:41.817" v="83"/>
        <pc:sldMkLst>
          <pc:docMk/>
          <pc:sldMk cId="0" sldId="269"/>
        </pc:sldMkLst>
      </pc:sldChg>
      <pc:sldChg chg="del">
        <pc:chgData name="Aid, Virginia R CIV USARMY ID-TRAINING (USA)" userId="S::virginia.r.aid.civ@army.mil::e49ca7e4-047c-4077-b1c4-afdcc30b5ff5" providerId="AD" clId="Web-{EC09A5DB-6035-A0C8-976C-4A5AD14970D7}" dt="2025-04-08T12:10:43.943" v="84"/>
        <pc:sldMkLst>
          <pc:docMk/>
          <pc:sldMk cId="1550206585" sldId="270"/>
        </pc:sldMkLst>
      </pc:sldChg>
      <pc:sldChg chg="del">
        <pc:chgData name="Aid, Virginia R CIV USARMY ID-TRAINING (USA)" userId="S::virginia.r.aid.civ@army.mil::e49ca7e4-047c-4077-b1c4-afdcc30b5ff5" providerId="AD" clId="Web-{EC09A5DB-6035-A0C8-976C-4A5AD14970D7}" dt="2025-04-08T12:10:45.802" v="85"/>
        <pc:sldMkLst>
          <pc:docMk/>
          <pc:sldMk cId="3247691521" sldId="271"/>
        </pc:sldMkLst>
      </pc:sldChg>
      <pc:sldChg chg="modSp">
        <pc:chgData name="Aid, Virginia R CIV USARMY ID-TRAINING (USA)" userId="S::virginia.r.aid.civ@army.mil::e49ca7e4-047c-4077-b1c4-afdcc30b5ff5" providerId="AD" clId="Web-{EC09A5DB-6035-A0C8-976C-4A5AD14970D7}" dt="2025-04-08T12:11:01.021" v="88" actId="20577"/>
        <pc:sldMkLst>
          <pc:docMk/>
          <pc:sldMk cId="0" sldId="296"/>
        </pc:sldMkLst>
        <pc:spChg chg="mod">
          <ac:chgData name="Aid, Virginia R CIV USARMY ID-TRAINING (USA)" userId="S::virginia.r.aid.civ@army.mil::e49ca7e4-047c-4077-b1c4-afdcc30b5ff5" providerId="AD" clId="Web-{EC09A5DB-6035-A0C8-976C-4A5AD14970D7}" dt="2025-04-08T12:11:01.021" v="88" actId="20577"/>
          <ac:spMkLst>
            <pc:docMk/>
            <pc:sldMk cId="0" sldId="296"/>
            <ac:spMk id="1042" creationId="{00000000-0000-0000-0000-000000000000}"/>
          </ac:spMkLst>
        </pc:spChg>
      </pc:sldChg>
      <pc:sldChg chg="del">
        <pc:chgData name="Aid, Virginia R CIV USARMY ID-TRAINING (USA)" userId="S::virginia.r.aid.civ@army.mil::e49ca7e4-047c-4077-b1c4-afdcc30b5ff5" providerId="AD" clId="Web-{EC09A5DB-6035-A0C8-976C-4A5AD14970D7}" dt="2025-04-08T12:09:16" v="74"/>
        <pc:sldMkLst>
          <pc:docMk/>
          <pc:sldMk cId="291247588" sldId="926"/>
        </pc:sldMkLst>
      </pc:sldChg>
      <pc:sldChg chg="ord">
        <pc:chgData name="Aid, Virginia R CIV USARMY ID-TRAINING (USA)" userId="S::virginia.r.aid.civ@army.mil::e49ca7e4-047c-4077-b1c4-afdcc30b5ff5" providerId="AD" clId="Web-{EC09A5DB-6035-A0C8-976C-4A5AD14970D7}" dt="2025-04-08T12:10:29.035" v="82"/>
        <pc:sldMkLst>
          <pc:docMk/>
          <pc:sldMk cId="1426783543" sldId="1308"/>
        </pc:sldMkLst>
      </pc:sldChg>
      <pc:sldChg chg="delSp del">
        <pc:chgData name="Aid, Virginia R CIV USARMY ID-TRAINING (USA)" userId="S::virginia.r.aid.civ@army.mil::e49ca7e4-047c-4077-b1c4-afdcc30b5ff5" providerId="AD" clId="Web-{EC09A5DB-6035-A0C8-976C-4A5AD14970D7}" dt="2025-04-08T12:11:37.398" v="95"/>
        <pc:sldMkLst>
          <pc:docMk/>
          <pc:sldMk cId="884970819" sldId="1321"/>
        </pc:sldMkLst>
      </pc:sldChg>
      <pc:sldChg chg="ord">
        <pc:chgData name="Aid, Virginia R CIV USARMY ID-TRAINING (USA)" userId="S::virginia.r.aid.civ@army.mil::e49ca7e4-047c-4077-b1c4-afdcc30b5ff5" providerId="AD" clId="Web-{EC09A5DB-6035-A0C8-976C-4A5AD14970D7}" dt="2025-04-08T12:09:02.359" v="73"/>
        <pc:sldMkLst>
          <pc:docMk/>
          <pc:sldMk cId="1833175666" sldId="1326"/>
        </pc:sldMkLst>
      </pc:sldChg>
      <pc:sldChg chg="del">
        <pc:chgData name="Aid, Virginia R CIV USARMY ID-TRAINING (USA)" userId="S::virginia.r.aid.civ@army.mil::e49ca7e4-047c-4077-b1c4-afdcc30b5ff5" providerId="AD" clId="Web-{EC09A5DB-6035-A0C8-976C-4A5AD14970D7}" dt="2025-04-08T12:11:28.132" v="93"/>
        <pc:sldMkLst>
          <pc:docMk/>
          <pc:sldMk cId="2771223101" sldId="1328"/>
        </pc:sldMkLst>
      </pc:sldChg>
      <pc:sldChg chg="del">
        <pc:chgData name="Aid, Virginia R CIV USARMY ID-TRAINING (USA)" userId="S::virginia.r.aid.civ@army.mil::e49ca7e4-047c-4077-b1c4-afdcc30b5ff5" providerId="AD" clId="Web-{EC09A5DB-6035-A0C8-976C-4A5AD14970D7}" dt="2025-04-08T12:11:34.367" v="94"/>
        <pc:sldMkLst>
          <pc:docMk/>
          <pc:sldMk cId="2559409906" sldId="1330"/>
        </pc:sldMkLst>
      </pc:sldChg>
      <pc:sldChg chg="del">
        <pc:chgData name="Aid, Virginia R CIV USARMY ID-TRAINING (USA)" userId="S::virginia.r.aid.civ@army.mil::e49ca7e4-047c-4077-b1c4-afdcc30b5ff5" providerId="AD" clId="Web-{EC09A5DB-6035-A0C8-976C-4A5AD14970D7}" dt="2025-04-08T12:11:22.163" v="91"/>
        <pc:sldMkLst>
          <pc:docMk/>
          <pc:sldMk cId="3271774372" sldId="1336"/>
        </pc:sldMkLst>
      </pc:sldChg>
      <pc:sldChg chg="del">
        <pc:chgData name="Aid, Virginia R CIV USARMY ID-TRAINING (USA)" userId="S::virginia.r.aid.civ@army.mil::e49ca7e4-047c-4077-b1c4-afdcc30b5ff5" providerId="AD" clId="Web-{EC09A5DB-6035-A0C8-976C-4A5AD14970D7}" dt="2025-04-08T12:08:37.561" v="70"/>
        <pc:sldMkLst>
          <pc:docMk/>
          <pc:sldMk cId="1186356179" sldId="1344"/>
        </pc:sldMkLst>
      </pc:sldChg>
      <pc:sldChg chg="del">
        <pc:chgData name="Aid, Virginia R CIV USARMY ID-TRAINING (USA)" userId="S::virginia.r.aid.civ@army.mil::e49ca7e4-047c-4077-b1c4-afdcc30b5ff5" providerId="AD" clId="Web-{EC09A5DB-6035-A0C8-976C-4A5AD14970D7}" dt="2025-04-08T12:11:23.975" v="92"/>
        <pc:sldMkLst>
          <pc:docMk/>
          <pc:sldMk cId="109857222" sldId="1351"/>
        </pc:sldMkLst>
      </pc:sldChg>
      <pc:sldChg chg="del">
        <pc:chgData name="Aid, Virginia R CIV USARMY ID-TRAINING (USA)" userId="S::virginia.r.aid.civ@army.mil::e49ca7e4-047c-4077-b1c4-afdcc30b5ff5" providerId="AD" clId="Web-{EC09A5DB-6035-A0C8-976C-4A5AD14970D7}" dt="2025-04-08T12:09:18.329" v="75"/>
        <pc:sldMkLst>
          <pc:docMk/>
          <pc:sldMk cId="942258409" sldId="1361"/>
        </pc:sldMkLst>
      </pc:sldChg>
      <pc:sldChg chg="del">
        <pc:chgData name="Aid, Virginia R CIV USARMY ID-TRAINING (USA)" userId="S::virginia.r.aid.civ@army.mil::e49ca7e4-047c-4077-b1c4-afdcc30b5ff5" providerId="AD" clId="Web-{EC09A5DB-6035-A0C8-976C-4A5AD14970D7}" dt="2025-04-08T12:07:18.213" v="37"/>
        <pc:sldMkLst>
          <pc:docMk/>
          <pc:sldMk cId="1086761266" sldId="1371"/>
        </pc:sldMkLst>
      </pc:sldChg>
      <pc:sldChg chg="del">
        <pc:chgData name="Aid, Virginia R CIV USARMY ID-TRAINING (USA)" userId="S::virginia.r.aid.civ@army.mil::e49ca7e4-047c-4077-b1c4-afdcc30b5ff5" providerId="AD" clId="Web-{EC09A5DB-6035-A0C8-976C-4A5AD14970D7}" dt="2025-04-08T12:11:11.084" v="90"/>
        <pc:sldMkLst>
          <pc:docMk/>
          <pc:sldMk cId="669065391" sldId="1373"/>
        </pc:sldMkLst>
      </pc:sldChg>
      <pc:sldChg chg="del">
        <pc:chgData name="Aid, Virginia R CIV USARMY ID-TRAINING (USA)" userId="S::virginia.r.aid.civ@army.mil::e49ca7e4-047c-4077-b1c4-afdcc30b5ff5" providerId="AD" clId="Web-{EC09A5DB-6035-A0C8-976C-4A5AD14970D7}" dt="2025-04-08T12:10:07.362" v="79"/>
        <pc:sldMkLst>
          <pc:docMk/>
          <pc:sldMk cId="4078810427" sldId="1378"/>
        </pc:sldMkLst>
      </pc:sldChg>
      <pc:sldChg chg="del">
        <pc:chgData name="Aid, Virginia R CIV USARMY ID-TRAINING (USA)" userId="S::virginia.r.aid.civ@army.mil::e49ca7e4-047c-4077-b1c4-afdcc30b5ff5" providerId="AD" clId="Web-{EC09A5DB-6035-A0C8-976C-4A5AD14970D7}" dt="2025-04-08T12:10:03.018" v="77"/>
        <pc:sldMkLst>
          <pc:docMk/>
          <pc:sldMk cId="3556607402" sldId="1381"/>
        </pc:sldMkLst>
      </pc:sldChg>
      <pc:sldChg chg="del">
        <pc:chgData name="Aid, Virginia R CIV USARMY ID-TRAINING (USA)" userId="S::virginia.r.aid.civ@army.mil::e49ca7e4-047c-4077-b1c4-afdcc30b5ff5" providerId="AD" clId="Web-{EC09A5DB-6035-A0C8-976C-4A5AD14970D7}" dt="2025-04-08T12:07:20.323" v="38"/>
        <pc:sldMkLst>
          <pc:docMk/>
          <pc:sldMk cId="3843101996" sldId="1383"/>
        </pc:sldMkLst>
      </pc:sldChg>
      <pc:sldChg chg="del">
        <pc:chgData name="Aid, Virginia R CIV USARMY ID-TRAINING (USA)" userId="S::virginia.r.aid.civ@army.mil::e49ca7e4-047c-4077-b1c4-afdcc30b5ff5" providerId="AD" clId="Web-{EC09A5DB-6035-A0C8-976C-4A5AD14970D7}" dt="2025-04-08T12:10:10.753" v="80"/>
        <pc:sldMkLst>
          <pc:docMk/>
          <pc:sldMk cId="1262147618" sldId="1384"/>
        </pc:sldMkLst>
      </pc:sldChg>
      <pc:sldChg chg="del">
        <pc:chgData name="Aid, Virginia R CIV USARMY ID-TRAINING (USA)" userId="S::virginia.r.aid.civ@army.mil::e49ca7e4-047c-4077-b1c4-afdcc30b5ff5" providerId="AD" clId="Web-{EC09A5DB-6035-A0C8-976C-4A5AD14970D7}" dt="2025-04-08T12:08:27.951" v="69"/>
        <pc:sldMkLst>
          <pc:docMk/>
          <pc:sldMk cId="3236117748" sldId="1385"/>
        </pc:sldMkLst>
      </pc:sldChg>
      <pc:sldChg chg="modSp add del ord">
        <pc:chgData name="Aid, Virginia R CIV USARMY ID-TRAINING (USA)" userId="S::virginia.r.aid.civ@army.mil::e49ca7e4-047c-4077-b1c4-afdcc30b5ff5" providerId="AD" clId="Web-{EC09A5DB-6035-A0C8-976C-4A5AD14970D7}" dt="2025-04-08T12:08:58.718" v="72"/>
        <pc:sldMkLst>
          <pc:docMk/>
          <pc:sldMk cId="1584349322" sldId="1387"/>
        </pc:sldMkLst>
        <pc:spChg chg="mod">
          <ac:chgData name="Aid, Virginia R CIV USARMY ID-TRAINING (USA)" userId="S::virginia.r.aid.civ@army.mil::e49ca7e4-047c-4077-b1c4-afdcc30b5ff5" providerId="AD" clId="Web-{EC09A5DB-6035-A0C8-976C-4A5AD14970D7}" dt="2025-04-08T12:08:26.467" v="68" actId="20577"/>
          <ac:spMkLst>
            <pc:docMk/>
            <pc:sldMk cId="1584349322" sldId="1387"/>
            <ac:spMk id="760" creationId="{076AC40B-5B1D-BB03-FFAA-09A1061411E6}"/>
          </ac:spMkLst>
        </pc:spChg>
      </pc:sldChg>
      <pc:sldChg chg="ord">
        <pc:chgData name="Aid, Virginia R CIV USARMY ID-TRAINING (USA)" userId="S::virginia.r.aid.civ@army.mil::e49ca7e4-047c-4077-b1c4-afdcc30b5ff5" providerId="AD" clId="Web-{EC09A5DB-6035-A0C8-976C-4A5AD14970D7}" dt="2025-04-08T12:10:29.035" v="81"/>
        <pc:sldMkLst>
          <pc:docMk/>
          <pc:sldMk cId="31892229" sldId="1388"/>
        </pc:sldMkLst>
      </pc:sldChg>
      <pc:sldChg chg="del">
        <pc:chgData name="Aid, Virginia R CIV USARMY ID-TRAINING (USA)" userId="S::virginia.r.aid.civ@army.mil::e49ca7e4-047c-4077-b1c4-afdcc30b5ff5" providerId="AD" clId="Web-{EC09A5DB-6035-A0C8-976C-4A5AD14970D7}" dt="2025-04-08T12:07:16.494" v="36"/>
        <pc:sldMkLst>
          <pc:docMk/>
          <pc:sldMk cId="3558886149" sldId="1389"/>
        </pc:sldMkLst>
      </pc:sldChg>
      <pc:sldChg chg="delSp modSp">
        <pc:chgData name="Aid, Virginia R CIV USARMY ID-TRAINING (USA)" userId="S::virginia.r.aid.civ@army.mil::e49ca7e4-047c-4077-b1c4-afdcc30b5ff5" providerId="AD" clId="Web-{EC09A5DB-6035-A0C8-976C-4A5AD14970D7}" dt="2025-04-08T12:07:12.072" v="35"/>
        <pc:sldMkLst>
          <pc:docMk/>
          <pc:sldMk cId="2910891345" sldId="1390"/>
        </pc:sldMkLst>
      </pc:sldChg>
      <pc:sldChg chg="del">
        <pc:chgData name="Aid, Virginia R CIV USARMY ID-TRAINING (USA)" userId="S::virginia.r.aid.civ@army.mil::e49ca7e4-047c-4077-b1c4-afdcc30b5ff5" providerId="AD" clId="Web-{EC09A5DB-6035-A0C8-976C-4A5AD14970D7}" dt="2025-04-08T12:09:24.923" v="76"/>
        <pc:sldMkLst>
          <pc:docMk/>
          <pc:sldMk cId="2754458833" sldId="1391"/>
        </pc:sldMkLst>
      </pc:sldChg>
      <pc:sldChg chg="del">
        <pc:chgData name="Aid, Virginia R CIV USARMY ID-TRAINING (USA)" userId="S::virginia.r.aid.civ@army.mil::e49ca7e4-047c-4077-b1c4-afdcc30b5ff5" providerId="AD" clId="Web-{EC09A5DB-6035-A0C8-976C-4A5AD14970D7}" dt="2025-04-08T12:08:40.827" v="71"/>
        <pc:sldMkLst>
          <pc:docMk/>
          <pc:sldMk cId="2235265507" sldId="1393"/>
        </pc:sldMkLst>
      </pc:sldChg>
    </pc:docChg>
  </pc:docChgLst>
  <pc:docChgLst>
    <pc:chgData name="Fontenot, Tracey S CIV USARMY ID-TRAINING (USA)" userId="S::tracey.s.fontenot.naf@army.mil::29c3ba97-1be9-4fc8-b0d5-e89b28b7004f" providerId="AD" clId="Web-{54105809-2219-AD3E-0F8A-94AFFB892563}"/>
    <pc:docChg chg="modSld">
      <pc:chgData name="Fontenot, Tracey S CIV USARMY ID-TRAINING (USA)" userId="S::tracey.s.fontenot.naf@army.mil::29c3ba97-1be9-4fc8-b0d5-e89b28b7004f" providerId="AD" clId="Web-{54105809-2219-AD3E-0F8A-94AFFB892563}" dt="2025-04-01T13:15:21.942" v="129"/>
      <pc:docMkLst>
        <pc:docMk/>
      </pc:docMkLst>
      <pc:sldChg chg="addSp delSp modSp">
        <pc:chgData name="Fontenot, Tracey S CIV USARMY ID-TRAINING (USA)" userId="S::tracey.s.fontenot.naf@army.mil::29c3ba97-1be9-4fc8-b0d5-e89b28b7004f" providerId="AD" clId="Web-{54105809-2219-AD3E-0F8A-94AFFB892563}" dt="2025-04-01T13:15:21.942" v="129"/>
        <pc:sldMkLst>
          <pc:docMk/>
          <pc:sldMk cId="1833175666" sldId="1326"/>
        </pc:sldMkLst>
        <pc:picChg chg="ord">
          <ac:chgData name="Fontenot, Tracey S CIV USARMY ID-TRAINING (USA)" userId="S::tracey.s.fontenot.naf@army.mil::29c3ba97-1be9-4fc8-b0d5-e89b28b7004f" providerId="AD" clId="Web-{54105809-2219-AD3E-0F8A-94AFFB892563}" dt="2025-04-01T13:15:21.942" v="129"/>
          <ac:picMkLst>
            <pc:docMk/>
            <pc:sldMk cId="1833175666" sldId="1326"/>
            <ac:picMk id="7" creationId="{DBDF1FD8-42E5-D74C-B482-2443E0AC9BB7}"/>
          </ac:picMkLst>
        </pc:picChg>
      </pc:sldChg>
    </pc:docChg>
  </pc:docChgLst>
  <pc:docChgLst>
    <pc:chgData name="Taveau, H Sprague CIV USARMY ASC 407 AFSB LRC (USA)" userId="S::horatio.s.taveau2.civ@army.mil::57c0eaa6-2cf5-4709-84b6-f863fe26ef23" providerId="AD" clId="Web-{9E017352-9516-343B-618F-3D6F25FB0D40}"/>
    <pc:docChg chg="modSld">
      <pc:chgData name="Taveau, H Sprague CIV USARMY ASC 407 AFSB LRC (USA)" userId="S::horatio.s.taveau2.civ@army.mil::57c0eaa6-2cf5-4709-84b6-f863fe26ef23" providerId="AD" clId="Web-{9E017352-9516-343B-618F-3D6F25FB0D40}" dt="2025-03-31T20:27:33.525" v="58" actId="14100"/>
      <pc:docMkLst>
        <pc:docMk/>
      </pc:docMkLst>
      <pc:sldChg chg="addSp modSp">
        <pc:chgData name="Taveau, H Sprague CIV USARMY ASC 407 AFSB LRC (USA)" userId="S::horatio.s.taveau2.civ@army.mil::57c0eaa6-2cf5-4709-84b6-f863fe26ef23" providerId="AD" clId="Web-{9E017352-9516-343B-618F-3D6F25FB0D40}" dt="2025-03-31T20:27:33.525" v="58" actId="14100"/>
        <pc:sldMkLst>
          <pc:docMk/>
          <pc:sldMk cId="3236117748" sldId="1385"/>
        </pc:sldMkLst>
      </pc:sldChg>
    </pc:docChg>
  </pc:docChgLst>
  <pc:docChgLst>
    <pc:chgData name="Gardner, Christine D (Chris) CIV USARMY USAG (USA)" userId="S::christine.d.gardner2.civ@army.mil::0e5d7c42-2bb7-4b79-8d44-a989e01ab092" providerId="AD" clId="Web-{ECC983C3-2C23-1CED-D9CC-1076AB859958}"/>
    <pc:docChg chg="modSld">
      <pc:chgData name="Gardner, Christine D (Chris) CIV USARMY USAG (USA)" userId="S::christine.d.gardner2.civ@army.mil::0e5d7c42-2bb7-4b79-8d44-a989e01ab092" providerId="AD" clId="Web-{ECC983C3-2C23-1CED-D9CC-1076AB859958}" dt="2025-04-18T17:22:26.020" v="2" actId="14100"/>
      <pc:docMkLst>
        <pc:docMk/>
      </pc:docMkLst>
      <pc:sldChg chg="modSp">
        <pc:chgData name="Gardner, Christine D (Chris) CIV USARMY USAG (USA)" userId="S::christine.d.gardner2.civ@army.mil::0e5d7c42-2bb7-4b79-8d44-a989e01ab092" providerId="AD" clId="Web-{ECC983C3-2C23-1CED-D9CC-1076AB859958}" dt="2025-04-18T17:22:26.020" v="2" actId="14100"/>
        <pc:sldMkLst>
          <pc:docMk/>
          <pc:sldMk cId="2888495211" sldId="1403"/>
        </pc:sldMkLst>
        <pc:spChg chg="mod">
          <ac:chgData name="Gardner, Christine D (Chris) CIV USARMY USAG (USA)" userId="S::christine.d.gardner2.civ@army.mil::0e5d7c42-2bb7-4b79-8d44-a989e01ab092" providerId="AD" clId="Web-{ECC983C3-2C23-1CED-D9CC-1076AB859958}" dt="2025-04-18T17:22:26.020" v="2" actId="14100"/>
          <ac:spMkLst>
            <pc:docMk/>
            <pc:sldMk cId="2888495211" sldId="1403"/>
            <ac:spMk id="7" creationId="{1AD92DB3-3401-0523-C800-809958475402}"/>
          </ac:spMkLst>
        </pc:spChg>
        <pc:picChg chg="mod">
          <ac:chgData name="Gardner, Christine D (Chris) CIV USARMY USAG (USA)" userId="S::christine.d.gardner2.civ@army.mil::0e5d7c42-2bb7-4b79-8d44-a989e01ab092" providerId="AD" clId="Web-{ECC983C3-2C23-1CED-D9CC-1076AB859958}" dt="2025-04-18T17:22:16.520" v="0" actId="1076"/>
          <ac:picMkLst>
            <pc:docMk/>
            <pc:sldMk cId="2888495211" sldId="1403"/>
            <ac:picMk id="5" creationId="{5C8468C7-12AC-F2A9-79BD-EE502E00C51E}"/>
          </ac:picMkLst>
        </pc:picChg>
      </pc:sldChg>
    </pc:docChg>
  </pc:docChgLst>
  <pc:docChgLst>
    <pc:chgData name="Gardner, Christine D (Chris) CIV USARMY USAG (USA)" userId="S::christine.d.gardner2.civ@army.mil::0e5d7c42-2bb7-4b79-8d44-a989e01ab092" providerId="AD" clId="Web-{5A079588-8BAF-CD55-E1AF-B0BF080019BC}"/>
    <pc:docChg chg="modSld">
      <pc:chgData name="Gardner, Christine D (Chris) CIV USARMY USAG (USA)" userId="S::christine.d.gardner2.civ@army.mil::0e5d7c42-2bb7-4b79-8d44-a989e01ab092" providerId="AD" clId="Web-{5A079588-8BAF-CD55-E1AF-B0BF080019BC}" dt="2025-04-24T19:15:58.335" v="121" actId="20577"/>
      <pc:docMkLst>
        <pc:docMk/>
      </pc:docMkLst>
      <pc:sldChg chg="modSp mod modClrScheme chgLayout">
        <pc:chgData name="Gardner, Christine D (Chris) CIV USARMY USAG (USA)" userId="S::christine.d.gardner2.civ@army.mil::0e5d7c42-2bb7-4b79-8d44-a989e01ab092" providerId="AD" clId="Web-{5A079588-8BAF-CD55-E1AF-B0BF080019BC}" dt="2025-04-24T19:15:58.335" v="121" actId="20577"/>
        <pc:sldMkLst>
          <pc:docMk/>
          <pc:sldMk cId="46672918" sldId="266"/>
        </pc:sldMkLst>
        <pc:spChg chg="mod">
          <ac:chgData name="Gardner, Christine D (Chris) CIV USARMY USAG (USA)" userId="S::christine.d.gardner2.civ@army.mil::0e5d7c42-2bb7-4b79-8d44-a989e01ab092" providerId="AD" clId="Web-{5A079588-8BAF-CD55-E1AF-B0BF080019BC}" dt="2025-04-24T19:15:58.335" v="121" actId="20577"/>
          <ac:spMkLst>
            <pc:docMk/>
            <pc:sldMk cId="46672918" sldId="266"/>
            <ac:spMk id="4" creationId="{90D26917-C55B-A360-53BC-BCB86CF3636E}"/>
          </ac:spMkLst>
        </pc:spChg>
        <pc:spChg chg="mod">
          <ac:chgData name="Gardner, Christine D (Chris) CIV USARMY USAG (USA)" userId="S::christine.d.gardner2.civ@army.mil::0e5d7c42-2bb7-4b79-8d44-a989e01ab092" providerId="AD" clId="Web-{5A079588-8BAF-CD55-E1AF-B0BF080019BC}" dt="2025-04-24T19:12:26.823" v="8" actId="14100"/>
          <ac:spMkLst>
            <pc:docMk/>
            <pc:sldMk cId="46672918" sldId="266"/>
            <ac:spMk id="5" creationId="{925E966A-CFCA-C81B-2D61-F2384F88E888}"/>
          </ac:spMkLst>
        </pc:spChg>
      </pc:sldChg>
    </pc:docChg>
  </pc:docChgLst>
  <pc:docChgLst>
    <pc:chgData name="Wilcox, Brianna N CIV USARMY HQDA HSA (USA)" userId="S::brianna.n.wilcox2.naf@army.mil::484ca02b-877e-4fff-91f7-eba6fb6c9bf8" providerId="AD" clId="Web-{5F68B4B0-0C7A-5A01-872C-614304CAF708}"/>
    <pc:docChg chg="addSld delSld modSld">
      <pc:chgData name="Wilcox, Brianna N CIV USARMY HQDA HSA (USA)" userId="S::brianna.n.wilcox2.naf@army.mil::484ca02b-877e-4fff-91f7-eba6fb6c9bf8" providerId="AD" clId="Web-{5F68B4B0-0C7A-5A01-872C-614304CAF708}" dt="2025-04-14T14:57:04.897" v="1098" actId="1076"/>
      <pc:docMkLst>
        <pc:docMk/>
      </pc:docMkLst>
      <pc:sldChg chg="modSp">
        <pc:chgData name="Wilcox, Brianna N CIV USARMY HQDA HSA (USA)" userId="S::brianna.n.wilcox2.naf@army.mil::484ca02b-877e-4fff-91f7-eba6fb6c9bf8" providerId="AD" clId="Web-{5F68B4B0-0C7A-5A01-872C-614304CAF708}" dt="2025-04-14T14:00:23.561" v="397" actId="20577"/>
        <pc:sldMkLst>
          <pc:docMk/>
          <pc:sldMk cId="834887708" sldId="1325"/>
        </pc:sldMkLst>
        <pc:spChg chg="mod">
          <ac:chgData name="Wilcox, Brianna N CIV USARMY HQDA HSA (USA)" userId="S::brianna.n.wilcox2.naf@army.mil::484ca02b-877e-4fff-91f7-eba6fb6c9bf8" providerId="AD" clId="Web-{5F68B4B0-0C7A-5A01-872C-614304CAF708}" dt="2025-04-14T14:00:23.561" v="397" actId="20577"/>
          <ac:spMkLst>
            <pc:docMk/>
            <pc:sldMk cId="834887708" sldId="1325"/>
            <ac:spMk id="760" creationId="{630B6C68-3636-6585-87B8-ACF6E62DA79C}"/>
          </ac:spMkLst>
        </pc:spChg>
      </pc:sldChg>
      <pc:sldChg chg="modSp">
        <pc:chgData name="Wilcox, Brianna N CIV USARMY HQDA HSA (USA)" userId="S::brianna.n.wilcox2.naf@army.mil::484ca02b-877e-4fff-91f7-eba6fb6c9bf8" providerId="AD" clId="Web-{5F68B4B0-0C7A-5A01-872C-614304CAF708}" dt="2025-04-14T14:09:54.743" v="544" actId="20577"/>
        <pc:sldMkLst>
          <pc:docMk/>
          <pc:sldMk cId="1584349322" sldId="1387"/>
        </pc:sldMkLst>
        <pc:spChg chg="mod">
          <ac:chgData name="Wilcox, Brianna N CIV USARMY HQDA HSA (USA)" userId="S::brianna.n.wilcox2.naf@army.mil::484ca02b-877e-4fff-91f7-eba6fb6c9bf8" providerId="AD" clId="Web-{5F68B4B0-0C7A-5A01-872C-614304CAF708}" dt="2025-04-14T14:09:54.743" v="544" actId="20577"/>
          <ac:spMkLst>
            <pc:docMk/>
            <pc:sldMk cId="1584349322" sldId="1387"/>
            <ac:spMk id="760" creationId="{076AC40B-5B1D-BB03-FFAA-09A1061411E6}"/>
          </ac:spMkLst>
        </pc:spChg>
      </pc:sldChg>
      <pc:sldChg chg="modSp add replId">
        <pc:chgData name="Wilcox, Brianna N CIV USARMY HQDA HSA (USA)" userId="S::brianna.n.wilcox2.naf@army.mil::484ca02b-877e-4fff-91f7-eba6fb6c9bf8" providerId="AD" clId="Web-{5F68B4B0-0C7A-5A01-872C-614304CAF708}" dt="2025-04-14T14:00:39.546" v="403" actId="20577"/>
        <pc:sldMkLst>
          <pc:docMk/>
          <pc:sldMk cId="708446682" sldId="1392"/>
        </pc:sldMkLst>
        <pc:spChg chg="mod">
          <ac:chgData name="Wilcox, Brianna N CIV USARMY HQDA HSA (USA)" userId="S::brianna.n.wilcox2.naf@army.mil::484ca02b-877e-4fff-91f7-eba6fb6c9bf8" providerId="AD" clId="Web-{5F68B4B0-0C7A-5A01-872C-614304CAF708}" dt="2025-04-14T14:00:39.546" v="403" actId="20577"/>
          <ac:spMkLst>
            <pc:docMk/>
            <pc:sldMk cId="708446682" sldId="1392"/>
            <ac:spMk id="760" creationId="{EA2D2D23-BB8B-335D-9012-5DC16C28D6EC}"/>
          </ac:spMkLst>
        </pc:spChg>
      </pc:sldChg>
      <pc:sldChg chg="addSp delSp modSp add replId">
        <pc:chgData name="Wilcox, Brianna N CIV USARMY HQDA HSA (USA)" userId="S::brianna.n.wilcox2.naf@army.mil::484ca02b-877e-4fff-91f7-eba6fb6c9bf8" providerId="AD" clId="Web-{5F68B4B0-0C7A-5A01-872C-614304CAF708}" dt="2025-04-14T13:58:00.980" v="326" actId="20577"/>
        <pc:sldMkLst>
          <pc:docMk/>
          <pc:sldMk cId="236455585" sldId="1393"/>
        </pc:sldMkLst>
        <pc:spChg chg="add mod">
          <ac:chgData name="Wilcox, Brianna N CIV USARMY HQDA HSA (USA)" userId="S::brianna.n.wilcox2.naf@army.mil::484ca02b-877e-4fff-91f7-eba6fb6c9bf8" providerId="AD" clId="Web-{5F68B4B0-0C7A-5A01-872C-614304CAF708}" dt="2025-04-14T13:52:35.178" v="42" actId="1076"/>
          <ac:spMkLst>
            <pc:docMk/>
            <pc:sldMk cId="236455585" sldId="1393"/>
            <ac:spMk id="4" creationId="{181BD0B2-C18C-DA6F-A666-D1970F009E54}"/>
          </ac:spMkLst>
        </pc:spChg>
        <pc:spChg chg="add mod">
          <ac:chgData name="Wilcox, Brianna N CIV USARMY HQDA HSA (USA)" userId="S::brianna.n.wilcox2.naf@army.mil::484ca02b-877e-4fff-91f7-eba6fb6c9bf8" providerId="AD" clId="Web-{5F68B4B0-0C7A-5A01-872C-614304CAF708}" dt="2025-04-14T13:58:00.980" v="326" actId="20577"/>
          <ac:spMkLst>
            <pc:docMk/>
            <pc:sldMk cId="236455585" sldId="1393"/>
            <ac:spMk id="5" creationId="{8549D0A0-39E2-829C-C33F-F39E73E7FF95}"/>
          </ac:spMkLst>
        </pc:spChg>
        <pc:spChg chg="add mod">
          <ac:chgData name="Wilcox, Brianna N CIV USARMY HQDA HSA (USA)" userId="S::brianna.n.wilcox2.naf@army.mil::484ca02b-877e-4fff-91f7-eba6fb6c9bf8" providerId="AD" clId="Web-{5F68B4B0-0C7A-5A01-872C-614304CAF708}" dt="2025-04-14T13:57:33.886" v="323" actId="1076"/>
          <ac:spMkLst>
            <pc:docMk/>
            <pc:sldMk cId="236455585" sldId="1393"/>
            <ac:spMk id="6" creationId="{03153C7A-788A-E46B-2D55-8B820C96997F}"/>
          </ac:spMkLst>
        </pc:spChg>
        <pc:picChg chg="add mod">
          <ac:chgData name="Wilcox, Brianna N CIV USARMY HQDA HSA (USA)" userId="S::brianna.n.wilcox2.naf@army.mil::484ca02b-877e-4fff-91f7-eba6fb6c9bf8" providerId="AD" clId="Web-{5F68B4B0-0C7A-5A01-872C-614304CAF708}" dt="2025-04-14T13:57:39.386" v="324" actId="1076"/>
          <ac:picMkLst>
            <pc:docMk/>
            <pc:sldMk cId="236455585" sldId="1393"/>
            <ac:picMk id="7" creationId="{D57EA545-63AB-6C7B-43B6-835EE7D59A53}"/>
          </ac:picMkLst>
        </pc:picChg>
        <pc:picChg chg="add mod">
          <ac:chgData name="Wilcox, Brianna N CIV USARMY HQDA HSA (USA)" userId="S::brianna.n.wilcox2.naf@army.mil::484ca02b-877e-4fff-91f7-eba6fb6c9bf8" providerId="AD" clId="Web-{5F68B4B0-0C7A-5A01-872C-614304CAF708}" dt="2025-04-14T13:57:24.652" v="322" actId="1076"/>
          <ac:picMkLst>
            <pc:docMk/>
            <pc:sldMk cId="236455585" sldId="1393"/>
            <ac:picMk id="8" creationId="{B791ED4B-CDCD-D096-34AC-51C3B0188DFF}"/>
          </ac:picMkLst>
        </pc:picChg>
      </pc:sldChg>
      <pc:sldChg chg="addSp delSp modSp add replId">
        <pc:chgData name="Wilcox, Brianna N CIV USARMY HQDA HSA (USA)" userId="S::brianna.n.wilcox2.naf@army.mil::484ca02b-877e-4fff-91f7-eba6fb6c9bf8" providerId="AD" clId="Web-{5F68B4B0-0C7A-5A01-872C-614304CAF708}" dt="2025-04-14T14:09:08.820" v="539" actId="1076"/>
        <pc:sldMkLst>
          <pc:docMk/>
          <pc:sldMk cId="1059799529" sldId="1394"/>
        </pc:sldMkLst>
        <pc:spChg chg="mod">
          <ac:chgData name="Wilcox, Brianna N CIV USARMY HQDA HSA (USA)" userId="S::brianna.n.wilcox2.naf@army.mil::484ca02b-877e-4fff-91f7-eba6fb6c9bf8" providerId="AD" clId="Web-{5F68B4B0-0C7A-5A01-872C-614304CAF708}" dt="2025-04-14T13:58:46.497" v="353" actId="20577"/>
          <ac:spMkLst>
            <pc:docMk/>
            <pc:sldMk cId="1059799529" sldId="1394"/>
            <ac:spMk id="4" creationId="{E4A9A30D-C53F-1BFC-C57A-8F6EC8A003DC}"/>
          </ac:spMkLst>
        </pc:spChg>
        <pc:spChg chg="add mod">
          <ac:chgData name="Wilcox, Brianna N CIV USARMY HQDA HSA (USA)" userId="S::brianna.n.wilcox2.naf@army.mil::484ca02b-877e-4fff-91f7-eba6fb6c9bf8" providerId="AD" clId="Web-{5F68B4B0-0C7A-5A01-872C-614304CAF708}" dt="2025-04-14T14:08:02.772" v="501" actId="14100"/>
          <ac:spMkLst>
            <pc:docMk/>
            <pc:sldMk cId="1059799529" sldId="1394"/>
            <ac:spMk id="10" creationId="{B748474A-AEA0-8931-2625-3C1068B650F3}"/>
          </ac:spMkLst>
        </pc:spChg>
        <pc:spChg chg="add mod">
          <ac:chgData name="Wilcox, Brianna N CIV USARMY HQDA HSA (USA)" userId="S::brianna.n.wilcox2.naf@army.mil::484ca02b-877e-4fff-91f7-eba6fb6c9bf8" providerId="AD" clId="Web-{5F68B4B0-0C7A-5A01-872C-614304CAF708}" dt="2025-04-14T14:09:08.820" v="539" actId="1076"/>
          <ac:spMkLst>
            <pc:docMk/>
            <pc:sldMk cId="1059799529" sldId="1394"/>
            <ac:spMk id="16" creationId="{A1948A36-536D-AFB8-C475-99B2FCBEE27E}"/>
          </ac:spMkLst>
        </pc:spChg>
        <pc:picChg chg="add mod">
          <ac:chgData name="Wilcox, Brianna N CIV USARMY HQDA HSA (USA)" userId="S::brianna.n.wilcox2.naf@army.mil::484ca02b-877e-4fff-91f7-eba6fb6c9bf8" providerId="AD" clId="Web-{5F68B4B0-0C7A-5A01-872C-614304CAF708}" dt="2025-04-14T14:07:59.788" v="499" actId="1076"/>
          <ac:picMkLst>
            <pc:docMk/>
            <pc:sldMk cId="1059799529" sldId="1394"/>
            <ac:picMk id="11" creationId="{E1807E06-2490-4B1E-B851-09D905A40E5A}"/>
          </ac:picMkLst>
        </pc:picChg>
        <pc:picChg chg="add mod">
          <ac:chgData name="Wilcox, Brianna N CIV USARMY HQDA HSA (USA)" userId="S::brianna.n.wilcox2.naf@army.mil::484ca02b-877e-4fff-91f7-eba6fb6c9bf8" providerId="AD" clId="Web-{5F68B4B0-0C7A-5A01-872C-614304CAF708}" dt="2025-04-14T14:07:55.788" v="496" actId="14100"/>
          <ac:picMkLst>
            <pc:docMk/>
            <pc:sldMk cId="1059799529" sldId="1394"/>
            <ac:picMk id="12" creationId="{42FD1C84-2030-6BF1-4162-29A203446F50}"/>
          </ac:picMkLst>
        </pc:picChg>
        <pc:picChg chg="add mod modCrop">
          <ac:chgData name="Wilcox, Brianna N CIV USARMY HQDA HSA (USA)" userId="S::brianna.n.wilcox2.naf@army.mil::484ca02b-877e-4fff-91f7-eba6fb6c9bf8" providerId="AD" clId="Web-{5F68B4B0-0C7A-5A01-872C-614304CAF708}" dt="2025-04-14T14:07:51.897" v="493" actId="1076"/>
          <ac:picMkLst>
            <pc:docMk/>
            <pc:sldMk cId="1059799529" sldId="1394"/>
            <ac:picMk id="14" creationId="{13600B91-1F3F-80CB-23FB-63B183DC4A5A}"/>
          </ac:picMkLst>
        </pc:picChg>
        <pc:picChg chg="add mod ord modCrop">
          <ac:chgData name="Wilcox, Brianna N CIV USARMY HQDA HSA (USA)" userId="S::brianna.n.wilcox2.naf@army.mil::484ca02b-877e-4fff-91f7-eba6fb6c9bf8" providerId="AD" clId="Web-{5F68B4B0-0C7A-5A01-872C-614304CAF708}" dt="2025-04-14T14:08:07.226" v="505"/>
          <ac:picMkLst>
            <pc:docMk/>
            <pc:sldMk cId="1059799529" sldId="1394"/>
            <ac:picMk id="15" creationId="{3799B674-06A1-51D9-7FDB-C57F6642C3D0}"/>
          </ac:picMkLst>
        </pc:picChg>
        <pc:cxnChg chg="add mod">
          <ac:chgData name="Wilcox, Brianna N CIV USARMY HQDA HSA (USA)" userId="S::brianna.n.wilcox2.naf@army.mil::484ca02b-877e-4fff-91f7-eba6fb6c9bf8" providerId="AD" clId="Web-{5F68B4B0-0C7A-5A01-872C-614304CAF708}" dt="2025-04-14T14:07:53.272" v="494" actId="1076"/>
          <ac:cxnSpMkLst>
            <pc:docMk/>
            <pc:sldMk cId="1059799529" sldId="1394"/>
            <ac:cxnSpMk id="13" creationId="{D7454463-D69D-D5B2-D078-999F6CAEECB8}"/>
          </ac:cxnSpMkLst>
        </pc:cxnChg>
      </pc:sldChg>
      <pc:sldChg chg="add replId">
        <pc:chgData name="Wilcox, Brianna N CIV USARMY HQDA HSA (USA)" userId="S::brianna.n.wilcox2.naf@army.mil::484ca02b-877e-4fff-91f7-eba6fb6c9bf8" providerId="AD" clId="Web-{5F68B4B0-0C7A-5A01-872C-614304CAF708}" dt="2025-04-14T13:59:58.357" v="364"/>
        <pc:sldMkLst>
          <pc:docMk/>
          <pc:sldMk cId="1221712264" sldId="1395"/>
        </pc:sldMkLst>
      </pc:sldChg>
      <pc:sldChg chg="addSp delSp modSp add replId">
        <pc:chgData name="Wilcox, Brianna N CIV USARMY HQDA HSA (USA)" userId="S::brianna.n.wilcox2.naf@army.mil::484ca02b-877e-4fff-91f7-eba6fb6c9bf8" providerId="AD" clId="Web-{5F68B4B0-0C7A-5A01-872C-614304CAF708}" dt="2025-04-14T14:09:42.430" v="543"/>
        <pc:sldMkLst>
          <pc:docMk/>
          <pc:sldMk cId="3727066129" sldId="1396"/>
        </pc:sldMkLst>
        <pc:picChg chg="add mod">
          <ac:chgData name="Wilcox, Brianna N CIV USARMY HQDA HSA (USA)" userId="S::brianna.n.wilcox2.naf@army.mil::484ca02b-877e-4fff-91f7-eba6fb6c9bf8" providerId="AD" clId="Web-{5F68B4B0-0C7A-5A01-872C-614304CAF708}" dt="2025-04-14T14:09:42.430" v="543"/>
          <ac:picMkLst>
            <pc:docMk/>
            <pc:sldMk cId="3727066129" sldId="1396"/>
            <ac:picMk id="4" creationId="{92656BA4-0361-4627-10A3-D3F945511DD2}"/>
          </ac:picMkLst>
        </pc:picChg>
      </pc:sldChg>
      <pc:sldChg chg="addSp delSp modSp new del">
        <pc:chgData name="Wilcox, Brianna N CIV USARMY HQDA HSA (USA)" userId="S::brianna.n.wilcox2.naf@army.mil::484ca02b-877e-4fff-91f7-eba6fb6c9bf8" providerId="AD" clId="Web-{5F68B4B0-0C7A-5A01-872C-614304CAF708}" dt="2025-04-14T14:10:48.307" v="554"/>
        <pc:sldMkLst>
          <pc:docMk/>
          <pc:sldMk cId="875924946" sldId="1397"/>
        </pc:sldMkLst>
      </pc:sldChg>
      <pc:sldChg chg="addSp delSp modSp add replId">
        <pc:chgData name="Wilcox, Brianna N CIV USARMY HQDA HSA (USA)" userId="S::brianna.n.wilcox2.naf@army.mil::484ca02b-877e-4fff-91f7-eba6fb6c9bf8" providerId="AD" clId="Web-{5F68B4B0-0C7A-5A01-872C-614304CAF708}" dt="2025-04-14T14:57:04.897" v="1098" actId="1076"/>
        <pc:sldMkLst>
          <pc:docMk/>
          <pc:sldMk cId="4248474416" sldId="1397"/>
        </pc:sldMkLst>
        <pc:spChg chg="add mod">
          <ac:chgData name="Wilcox, Brianna N CIV USARMY HQDA HSA (USA)" userId="S::brianna.n.wilcox2.naf@army.mil::484ca02b-877e-4fff-91f7-eba6fb6c9bf8" providerId="AD" clId="Web-{5F68B4B0-0C7A-5A01-872C-614304CAF708}" dt="2025-04-14T14:44:31.624" v="817" actId="1076"/>
          <ac:spMkLst>
            <pc:docMk/>
            <pc:sldMk cId="4248474416" sldId="1397"/>
            <ac:spMk id="4" creationId="{6C4965ED-03C1-2E12-80F8-8BB23CDB316A}"/>
          </ac:spMkLst>
        </pc:spChg>
        <pc:spChg chg="add mod">
          <ac:chgData name="Wilcox, Brianna N CIV USARMY HQDA HSA (USA)" userId="S::brianna.n.wilcox2.naf@army.mil::484ca02b-877e-4fff-91f7-eba6fb6c9bf8" providerId="AD" clId="Web-{5F68B4B0-0C7A-5A01-872C-614304CAF708}" dt="2025-04-14T14:45:41.109" v="880" actId="20577"/>
          <ac:spMkLst>
            <pc:docMk/>
            <pc:sldMk cId="4248474416" sldId="1397"/>
            <ac:spMk id="5" creationId="{13185F5D-47D2-27E7-CB86-91BDEDDAB325}"/>
          </ac:spMkLst>
        </pc:spChg>
        <pc:spChg chg="add mod">
          <ac:chgData name="Wilcox, Brianna N CIV USARMY HQDA HSA (USA)" userId="S::brianna.n.wilcox2.naf@army.mil::484ca02b-877e-4fff-91f7-eba6fb6c9bf8" providerId="AD" clId="Web-{5F68B4B0-0C7A-5A01-872C-614304CAF708}" dt="2025-04-14T14:57:04.882" v="1097" actId="1076"/>
          <ac:spMkLst>
            <pc:docMk/>
            <pc:sldMk cId="4248474416" sldId="1397"/>
            <ac:spMk id="6" creationId="{7267BBE9-CAD2-3CAB-11E7-851E7E4EE32C}"/>
          </ac:spMkLst>
        </pc:spChg>
        <pc:spChg chg="add mod">
          <ac:chgData name="Wilcox, Brianna N CIV USARMY HQDA HSA (USA)" userId="S::brianna.n.wilcox2.naf@army.mil::484ca02b-877e-4fff-91f7-eba6fb6c9bf8" providerId="AD" clId="Web-{5F68B4B0-0C7A-5A01-872C-614304CAF708}" dt="2025-04-14T14:57:04.897" v="1098" actId="1076"/>
          <ac:spMkLst>
            <pc:docMk/>
            <pc:sldMk cId="4248474416" sldId="1397"/>
            <ac:spMk id="7" creationId="{B872463B-B715-EA3C-C343-320E8485CFAA}"/>
          </ac:spMkLst>
        </pc:spChg>
      </pc:sldChg>
      <pc:sldChg chg="addSp delSp modSp add replId">
        <pc:chgData name="Wilcox, Brianna N CIV USARMY HQDA HSA (USA)" userId="S::brianna.n.wilcox2.naf@army.mil::484ca02b-877e-4fff-91f7-eba6fb6c9bf8" providerId="AD" clId="Web-{5F68B4B0-0C7A-5A01-872C-614304CAF708}" dt="2025-04-14T14:43:38.436" v="797" actId="1076"/>
        <pc:sldMkLst>
          <pc:docMk/>
          <pc:sldMk cId="2268416894" sldId="1398"/>
        </pc:sldMkLst>
        <pc:spChg chg="add mod">
          <ac:chgData name="Wilcox, Brianna N CIV USARMY HQDA HSA (USA)" userId="S::brianna.n.wilcox2.naf@army.mil::484ca02b-877e-4fff-91f7-eba6fb6c9bf8" providerId="AD" clId="Web-{5F68B4B0-0C7A-5A01-872C-614304CAF708}" dt="2025-04-14T14:38:31.089" v="715" actId="14100"/>
          <ac:spMkLst>
            <pc:docMk/>
            <pc:sldMk cId="2268416894" sldId="1398"/>
            <ac:spMk id="3" creationId="{FDC1A1AA-EB5B-4DFD-A1C2-A1EBA64C147A}"/>
          </ac:spMkLst>
        </pc:spChg>
        <pc:spChg chg="mod">
          <ac:chgData name="Wilcox, Brianna N CIV USARMY HQDA HSA (USA)" userId="S::brianna.n.wilcox2.naf@army.mil::484ca02b-877e-4fff-91f7-eba6fb6c9bf8" providerId="AD" clId="Web-{5F68B4B0-0C7A-5A01-872C-614304CAF708}" dt="2025-04-14T14:34:39.820" v="662" actId="20577"/>
          <ac:spMkLst>
            <pc:docMk/>
            <pc:sldMk cId="2268416894" sldId="1398"/>
            <ac:spMk id="4" creationId="{5A14BADB-ECB2-4F69-10B0-973BE9D5D152}"/>
          </ac:spMkLst>
        </pc:spChg>
        <pc:spChg chg="add mod">
          <ac:chgData name="Wilcox, Brianna N CIV USARMY HQDA HSA (USA)" userId="S::brianna.n.wilcox2.naf@army.mil::484ca02b-877e-4fff-91f7-eba6fb6c9bf8" providerId="AD" clId="Web-{5F68B4B0-0C7A-5A01-872C-614304CAF708}" dt="2025-04-14T14:39:07.230" v="722" actId="1076"/>
          <ac:spMkLst>
            <pc:docMk/>
            <pc:sldMk cId="2268416894" sldId="1398"/>
            <ac:spMk id="7" creationId="{5B91EEE1-A7D6-0AD3-FD0D-8A0685C520AC}"/>
          </ac:spMkLst>
        </pc:spChg>
        <pc:picChg chg="add mod modCrop">
          <ac:chgData name="Wilcox, Brianna N CIV USARMY HQDA HSA (USA)" userId="S::brianna.n.wilcox2.naf@army.mil::484ca02b-877e-4fff-91f7-eba6fb6c9bf8" providerId="AD" clId="Web-{5F68B4B0-0C7A-5A01-872C-614304CAF708}" dt="2025-04-14T14:43:00.888" v="792" actId="1076"/>
          <ac:picMkLst>
            <pc:docMk/>
            <pc:sldMk cId="2268416894" sldId="1398"/>
            <ac:picMk id="11" creationId="{B4121D2E-99E9-10E9-C44D-CCA46100B386}"/>
          </ac:picMkLst>
        </pc:picChg>
        <pc:cxnChg chg="add mod">
          <ac:chgData name="Wilcox, Brianna N CIV USARMY HQDA HSA (USA)" userId="S::brianna.n.wilcox2.naf@army.mil::484ca02b-877e-4fff-91f7-eba6fb6c9bf8" providerId="AD" clId="Web-{5F68B4B0-0C7A-5A01-872C-614304CAF708}" dt="2025-04-14T14:43:38.436" v="797" actId="1076"/>
          <ac:cxnSpMkLst>
            <pc:docMk/>
            <pc:sldMk cId="2268416894" sldId="1398"/>
            <ac:cxnSpMk id="12" creationId="{91EBB6AD-4A6B-03C5-DB2E-D4583D57C922}"/>
          </ac:cxnSpMkLst>
        </pc:cxnChg>
      </pc:sldChg>
    </pc:docChg>
  </pc:docChgLst>
  <pc:docChgLst>
    <pc:chgData name="Gardner, Christine D (Chris) CIV USARMY USAG (USA)" userId="0e5d7c42-2bb7-4b79-8d44-a989e01ab092" providerId="ADAL" clId="{CEA4BBFD-1C3A-4B04-954C-D5E255B18089}"/>
    <pc:docChg chg="undo custSel addSld delSld modSld sldOrd">
      <pc:chgData name="Gardner, Christine D (Chris) CIV USARMY USAG (USA)" userId="0e5d7c42-2bb7-4b79-8d44-a989e01ab092" providerId="ADAL" clId="{CEA4BBFD-1C3A-4B04-954C-D5E255B18089}" dt="2025-05-02T14:50:36.436" v="1985" actId="113"/>
      <pc:docMkLst>
        <pc:docMk/>
      </pc:docMkLst>
      <pc:sldChg chg="addSp delSp mod ord">
        <pc:chgData name="Gardner, Christine D (Chris) CIV USARMY USAG (USA)" userId="0e5d7c42-2bb7-4b79-8d44-a989e01ab092" providerId="ADAL" clId="{CEA4BBFD-1C3A-4B04-954C-D5E255B18089}" dt="2025-04-18T17:12:52.020" v="1123" actId="22"/>
        <pc:sldMkLst>
          <pc:docMk/>
          <pc:sldMk cId="0" sldId="256"/>
        </pc:sldMkLst>
      </pc:sldChg>
      <pc:sldChg chg="modSp mod">
        <pc:chgData name="Gardner, Christine D (Chris) CIV USARMY USAG (USA)" userId="0e5d7c42-2bb7-4b79-8d44-a989e01ab092" providerId="ADAL" clId="{CEA4BBFD-1C3A-4B04-954C-D5E255B18089}" dt="2025-05-02T14:50:36.436" v="1985" actId="113"/>
        <pc:sldMkLst>
          <pc:docMk/>
          <pc:sldMk cId="46672918" sldId="266"/>
        </pc:sldMkLst>
        <pc:spChg chg="mod">
          <ac:chgData name="Gardner, Christine D (Chris) CIV USARMY USAG (USA)" userId="0e5d7c42-2bb7-4b79-8d44-a989e01ab092" providerId="ADAL" clId="{CEA4BBFD-1C3A-4B04-954C-D5E255B18089}" dt="2025-05-02T14:50:36.436" v="1985" actId="113"/>
          <ac:spMkLst>
            <pc:docMk/>
            <pc:sldMk cId="46672918" sldId="266"/>
            <ac:spMk id="4" creationId="{90D26917-C55B-A360-53BC-BCB86CF3636E}"/>
          </ac:spMkLst>
        </pc:spChg>
        <pc:spChg chg="mod">
          <ac:chgData name="Gardner, Christine D (Chris) CIV USARMY USAG (USA)" userId="0e5d7c42-2bb7-4b79-8d44-a989e01ab092" providerId="ADAL" clId="{CEA4BBFD-1C3A-4B04-954C-D5E255B18089}" dt="2025-04-24T19:18:50.127" v="1321" actId="207"/>
          <ac:spMkLst>
            <pc:docMk/>
            <pc:sldMk cId="46672918" sldId="266"/>
            <ac:spMk id="5" creationId="{925E966A-CFCA-C81B-2D61-F2384F88E888}"/>
          </ac:spMkLst>
        </pc:spChg>
      </pc:sldChg>
      <pc:sldChg chg="modSp mod">
        <pc:chgData name="Gardner, Christine D (Chris) CIV USARMY USAG (USA)" userId="0e5d7c42-2bb7-4b79-8d44-a989e01ab092" providerId="ADAL" clId="{CEA4BBFD-1C3A-4B04-954C-D5E255B18089}" dt="2025-05-02T14:09:07.789" v="1867"/>
        <pc:sldMkLst>
          <pc:docMk/>
          <pc:sldMk cId="0" sldId="267"/>
        </pc:sldMkLst>
        <pc:picChg chg="mod">
          <ac:chgData name="Gardner, Christine D (Chris) CIV USARMY USAG (USA)" userId="0e5d7c42-2bb7-4b79-8d44-a989e01ab092" providerId="ADAL" clId="{CEA4BBFD-1C3A-4B04-954C-D5E255B18089}" dt="2025-05-02T14:09:07.789" v="1867"/>
          <ac:picMkLst>
            <pc:docMk/>
            <pc:sldMk cId="0" sldId="267"/>
            <ac:picMk id="3" creationId="{D49F34B6-88C2-B0D0-9895-DB6D9EAA2F7F}"/>
          </ac:picMkLst>
        </pc:picChg>
      </pc:sldChg>
      <pc:sldChg chg="addSp delSp modSp add mod ord setBg modClrScheme chgLayout">
        <pc:chgData name="Gardner, Christine D (Chris) CIV USARMY USAG (USA)" userId="0e5d7c42-2bb7-4b79-8d44-a989e01ab092" providerId="ADAL" clId="{CEA4BBFD-1C3A-4B04-954C-D5E255B18089}" dt="2025-05-02T14:49:25.306" v="1975" actId="113"/>
        <pc:sldMkLst>
          <pc:docMk/>
          <pc:sldMk cId="1085422742" sldId="270"/>
        </pc:sldMkLst>
        <pc:spChg chg="mod ord">
          <ac:chgData name="Gardner, Christine D (Chris) CIV USARMY USAG (USA)" userId="0e5d7c42-2bb7-4b79-8d44-a989e01ab092" providerId="ADAL" clId="{CEA4BBFD-1C3A-4B04-954C-D5E255B18089}" dt="2025-05-02T14:49:25.306" v="1975" actId="113"/>
          <ac:spMkLst>
            <pc:docMk/>
            <pc:sldMk cId="1085422742" sldId="270"/>
            <ac:spMk id="3" creationId="{BBE57A18-331B-2618-EC71-9E627AE4FD0B}"/>
          </ac:spMkLst>
        </pc:spChg>
        <pc:spChg chg="del mod">
          <ac:chgData name="Gardner, Christine D (Chris) CIV USARMY USAG (USA)" userId="0e5d7c42-2bb7-4b79-8d44-a989e01ab092" providerId="ADAL" clId="{CEA4BBFD-1C3A-4B04-954C-D5E255B18089}" dt="2025-05-02T14:11:21.817" v="1891" actId="478"/>
          <ac:spMkLst>
            <pc:docMk/>
            <pc:sldMk cId="1085422742" sldId="270"/>
            <ac:spMk id="7" creationId="{CC4AE165-4314-3CBB-2F48-F6D7E35002A0}"/>
          </ac:spMkLst>
        </pc:spChg>
        <pc:spChg chg="add del">
          <ac:chgData name="Gardner, Christine D (Chris) CIV USARMY USAG (USA)" userId="0e5d7c42-2bb7-4b79-8d44-a989e01ab092" providerId="ADAL" clId="{CEA4BBFD-1C3A-4B04-954C-D5E255B18089}" dt="2025-05-02T14:46:05.641" v="1945" actId="26606"/>
          <ac:spMkLst>
            <pc:docMk/>
            <pc:sldMk cId="1085422742" sldId="270"/>
            <ac:spMk id="9" creationId="{C0763A76-9F1C-4FC5-82B7-DD475DA461B2}"/>
          </ac:spMkLst>
        </pc:spChg>
        <pc:spChg chg="add del">
          <ac:chgData name="Gardner, Christine D (Chris) CIV USARMY USAG (USA)" userId="0e5d7c42-2bb7-4b79-8d44-a989e01ab092" providerId="ADAL" clId="{CEA4BBFD-1C3A-4B04-954C-D5E255B18089}" dt="2025-05-02T14:46:05.641" v="1945" actId="26606"/>
          <ac:spMkLst>
            <pc:docMk/>
            <pc:sldMk cId="1085422742" sldId="270"/>
            <ac:spMk id="11" creationId="{E81BF4F6-F2CF-4984-9D14-D6966D92F99F}"/>
          </ac:spMkLst>
        </pc:spChg>
        <pc:spChg chg="add del">
          <ac:chgData name="Gardner, Christine D (Chris) CIV USARMY USAG (USA)" userId="0e5d7c42-2bb7-4b79-8d44-a989e01ab092" providerId="ADAL" clId="{CEA4BBFD-1C3A-4B04-954C-D5E255B18089}" dt="2025-05-02T14:47:05.757" v="1959" actId="26606"/>
          <ac:spMkLst>
            <pc:docMk/>
            <pc:sldMk cId="1085422742" sldId="270"/>
            <ac:spMk id="16" creationId="{D009D6D5-DAC2-4A8B-A17A-E206B9012D09}"/>
          </ac:spMkLst>
        </pc:spChg>
        <pc:spChg chg="add">
          <ac:chgData name="Gardner, Christine D (Chris) CIV USARMY USAG (USA)" userId="0e5d7c42-2bb7-4b79-8d44-a989e01ab092" providerId="ADAL" clId="{CEA4BBFD-1C3A-4B04-954C-D5E255B18089}" dt="2025-05-02T14:47:05.757" v="1959" actId="26606"/>
          <ac:spMkLst>
            <pc:docMk/>
            <pc:sldMk cId="1085422742" sldId="270"/>
            <ac:spMk id="21" creationId="{D1D34770-47A8-402C-AF23-2B653F2D88C1}"/>
          </ac:spMkLst>
        </pc:spChg>
        <pc:picChg chg="add mod">
          <ac:chgData name="Gardner, Christine D (Chris) CIV USARMY USAG (USA)" userId="0e5d7c42-2bb7-4b79-8d44-a989e01ab092" providerId="ADAL" clId="{CEA4BBFD-1C3A-4B04-954C-D5E255B18089}" dt="2025-05-02T14:47:05.757" v="1959" actId="26606"/>
          <ac:picMkLst>
            <pc:docMk/>
            <pc:sldMk cId="1085422742" sldId="270"/>
            <ac:picMk id="5" creationId="{172FAF19-4B45-23F3-8050-06B7D8B34009}"/>
          </ac:picMkLst>
        </pc:picChg>
        <pc:picChg chg="del">
          <ac:chgData name="Gardner, Christine D (Chris) CIV USARMY USAG (USA)" userId="0e5d7c42-2bb7-4b79-8d44-a989e01ab092" providerId="ADAL" clId="{CEA4BBFD-1C3A-4B04-954C-D5E255B18089}" dt="2025-05-02T14:43:44.842" v="1939" actId="478"/>
          <ac:picMkLst>
            <pc:docMk/>
            <pc:sldMk cId="1085422742" sldId="270"/>
            <ac:picMk id="6" creationId="{994E4E44-9E34-9E2B-A3EF-F46C9AC87275}"/>
          </ac:picMkLst>
        </pc:picChg>
      </pc:sldChg>
      <pc:sldChg chg="modSp add mod ord">
        <pc:chgData name="Gardner, Christine D (Chris) CIV USARMY USAG (USA)" userId="0e5d7c42-2bb7-4b79-8d44-a989e01ab092" providerId="ADAL" clId="{CEA4BBFD-1C3A-4B04-954C-D5E255B18089}" dt="2025-05-02T14:14:11.257" v="1923" actId="1076"/>
        <pc:sldMkLst>
          <pc:docMk/>
          <pc:sldMk cId="1598546897" sldId="271"/>
        </pc:sldMkLst>
        <pc:spChg chg="mod">
          <ac:chgData name="Gardner, Christine D (Chris) CIV USARMY USAG (USA)" userId="0e5d7c42-2bb7-4b79-8d44-a989e01ab092" providerId="ADAL" clId="{CEA4BBFD-1C3A-4B04-954C-D5E255B18089}" dt="2025-05-02T14:14:11.257" v="1923" actId="1076"/>
          <ac:spMkLst>
            <pc:docMk/>
            <pc:sldMk cId="1598546897" sldId="271"/>
            <ac:spMk id="2" creationId="{813DB4EA-9BCB-5A4C-A9C3-F78172CC9AD1}"/>
          </ac:spMkLst>
        </pc:spChg>
      </pc:sldChg>
      <pc:sldChg chg="del">
        <pc:chgData name="Gardner, Christine D (Chris) CIV USARMY USAG (USA)" userId="0e5d7c42-2bb7-4b79-8d44-a989e01ab092" providerId="ADAL" clId="{CEA4BBFD-1C3A-4B04-954C-D5E255B18089}" dt="2025-04-24T19:28:07.926" v="1546" actId="47"/>
        <pc:sldMkLst>
          <pc:docMk/>
          <pc:sldMk cId="825136331" sldId="375"/>
        </pc:sldMkLst>
      </pc:sldChg>
      <pc:sldChg chg="ord">
        <pc:chgData name="Gardner, Christine D (Chris) CIV USARMY USAG (USA)" userId="0e5d7c42-2bb7-4b79-8d44-a989e01ab092" providerId="ADAL" clId="{CEA4BBFD-1C3A-4B04-954C-D5E255B18089}" dt="2025-04-18T15:42:48.801" v="1066"/>
        <pc:sldMkLst>
          <pc:docMk/>
          <pc:sldMk cId="3200560765" sldId="924"/>
        </pc:sldMkLst>
      </pc:sldChg>
      <pc:sldChg chg="add del ord">
        <pc:chgData name="Gardner, Christine D (Chris) CIV USARMY USAG (USA)" userId="0e5d7c42-2bb7-4b79-8d44-a989e01ab092" providerId="ADAL" clId="{CEA4BBFD-1C3A-4B04-954C-D5E255B18089}" dt="2025-04-18T14:42:58.794" v="7" actId="47"/>
        <pc:sldMkLst>
          <pc:docMk/>
          <pc:sldMk cId="1885956809" sldId="931"/>
        </pc:sldMkLst>
      </pc:sldChg>
      <pc:sldChg chg="modSp add mod ord">
        <pc:chgData name="Gardner, Christine D (Chris) CIV USARMY USAG (USA)" userId="0e5d7c42-2bb7-4b79-8d44-a989e01ab092" providerId="ADAL" clId="{CEA4BBFD-1C3A-4B04-954C-D5E255B18089}" dt="2025-04-18T14:56:45.586" v="421" actId="255"/>
        <pc:sldMkLst>
          <pc:docMk/>
          <pc:sldMk cId="4152142738" sldId="1291"/>
        </pc:sldMkLst>
        <pc:spChg chg="mod">
          <ac:chgData name="Gardner, Christine D (Chris) CIV USARMY USAG (USA)" userId="0e5d7c42-2bb7-4b79-8d44-a989e01ab092" providerId="ADAL" clId="{CEA4BBFD-1C3A-4B04-954C-D5E255B18089}" dt="2025-04-18T14:56:45.586" v="421" actId="255"/>
          <ac:spMkLst>
            <pc:docMk/>
            <pc:sldMk cId="4152142738" sldId="1291"/>
            <ac:spMk id="18" creationId="{00000000-0000-0000-0000-000000000000}"/>
          </ac:spMkLst>
        </pc:spChg>
      </pc:sldChg>
      <pc:sldChg chg="modSp add mod ord">
        <pc:chgData name="Gardner, Christine D (Chris) CIV USARMY USAG (USA)" userId="0e5d7c42-2bb7-4b79-8d44-a989e01ab092" providerId="ADAL" clId="{CEA4BBFD-1C3A-4B04-954C-D5E255B18089}" dt="2025-04-18T15:00:10.719" v="680" actId="255"/>
        <pc:sldMkLst>
          <pc:docMk/>
          <pc:sldMk cId="1627868090" sldId="1292"/>
        </pc:sldMkLst>
        <pc:spChg chg="mod">
          <ac:chgData name="Gardner, Christine D (Chris) CIV USARMY USAG (USA)" userId="0e5d7c42-2bb7-4b79-8d44-a989e01ab092" providerId="ADAL" clId="{CEA4BBFD-1C3A-4B04-954C-D5E255B18089}" dt="2025-04-18T15:00:10.719" v="680" actId="255"/>
          <ac:spMkLst>
            <pc:docMk/>
            <pc:sldMk cId="1627868090" sldId="1292"/>
            <ac:spMk id="18" creationId="{50B43349-3E22-A284-B474-BF03954D3F79}"/>
          </ac:spMkLst>
        </pc:spChg>
        <pc:picChg chg="mod">
          <ac:chgData name="Gardner, Christine D (Chris) CIV USARMY USAG (USA)" userId="0e5d7c42-2bb7-4b79-8d44-a989e01ab092" providerId="ADAL" clId="{CEA4BBFD-1C3A-4B04-954C-D5E255B18089}" dt="2025-04-18T14:59:43.660" v="676" actId="14861"/>
          <ac:picMkLst>
            <pc:docMk/>
            <pc:sldMk cId="1627868090" sldId="1292"/>
            <ac:picMk id="2" creationId="{12BEC36E-2616-0A23-0229-39287946F209}"/>
          </ac:picMkLst>
        </pc:picChg>
      </pc:sldChg>
      <pc:sldChg chg="add del">
        <pc:chgData name="Gardner, Christine D (Chris) CIV USARMY USAG (USA)" userId="0e5d7c42-2bb7-4b79-8d44-a989e01ab092" providerId="ADAL" clId="{CEA4BBFD-1C3A-4B04-954C-D5E255B18089}" dt="2025-04-18T17:18:36.011" v="1182" actId="47"/>
        <pc:sldMkLst>
          <pc:docMk/>
          <pc:sldMk cId="762260957" sldId="1312"/>
        </pc:sldMkLst>
      </pc:sldChg>
      <pc:sldChg chg="modSp mod">
        <pc:chgData name="Gardner, Christine D (Chris) CIV USARMY USAG (USA)" userId="0e5d7c42-2bb7-4b79-8d44-a989e01ab092" providerId="ADAL" clId="{CEA4BBFD-1C3A-4B04-954C-D5E255B18089}" dt="2025-04-24T19:39:25.105" v="1777" actId="20577"/>
        <pc:sldMkLst>
          <pc:docMk/>
          <pc:sldMk cId="2616354972" sldId="1317"/>
        </pc:sldMkLst>
        <pc:spChg chg="mod">
          <ac:chgData name="Gardner, Christine D (Chris) CIV USARMY USAG (USA)" userId="0e5d7c42-2bb7-4b79-8d44-a989e01ab092" providerId="ADAL" clId="{CEA4BBFD-1C3A-4B04-954C-D5E255B18089}" dt="2025-04-24T19:39:25.105" v="1777" actId="20577"/>
          <ac:spMkLst>
            <pc:docMk/>
            <pc:sldMk cId="2616354972" sldId="1317"/>
            <ac:spMk id="772" creationId="{BCC9C16B-79C7-1174-0B97-443D042BC40A}"/>
          </ac:spMkLst>
        </pc:spChg>
      </pc:sldChg>
      <pc:sldChg chg="ord">
        <pc:chgData name="Gardner, Christine D (Chris) CIV USARMY USAG (USA)" userId="0e5d7c42-2bb7-4b79-8d44-a989e01ab092" providerId="ADAL" clId="{CEA4BBFD-1C3A-4B04-954C-D5E255B18089}" dt="2025-04-18T15:42:48.801" v="1066"/>
        <pc:sldMkLst>
          <pc:docMk/>
          <pc:sldMk cId="4266602811" sldId="1319"/>
        </pc:sldMkLst>
      </pc:sldChg>
      <pc:sldChg chg="del">
        <pc:chgData name="Gardner, Christine D (Chris) CIV USARMY USAG (USA)" userId="0e5d7c42-2bb7-4b79-8d44-a989e01ab092" providerId="ADAL" clId="{CEA4BBFD-1C3A-4B04-954C-D5E255B18089}" dt="2025-04-24T19:28:00.495" v="1545" actId="47"/>
        <pc:sldMkLst>
          <pc:docMk/>
          <pc:sldMk cId="1202860046" sldId="1365"/>
        </pc:sldMkLst>
      </pc:sldChg>
      <pc:sldChg chg="del">
        <pc:chgData name="Gardner, Christine D (Chris) CIV USARMY USAG (USA)" userId="0e5d7c42-2bb7-4b79-8d44-a989e01ab092" providerId="ADAL" clId="{CEA4BBFD-1C3A-4B04-954C-D5E255B18089}" dt="2025-04-24T19:23:57.486" v="1451" actId="47"/>
        <pc:sldMkLst>
          <pc:docMk/>
          <pc:sldMk cId="1833960484" sldId="1368"/>
        </pc:sldMkLst>
      </pc:sldChg>
      <pc:sldChg chg="modSp mod">
        <pc:chgData name="Gardner, Christine D (Chris) CIV USARMY USAG (USA)" userId="0e5d7c42-2bb7-4b79-8d44-a989e01ab092" providerId="ADAL" clId="{CEA4BBFD-1C3A-4B04-954C-D5E255B18089}" dt="2025-04-24T19:25:26.598" v="1538" actId="1076"/>
        <pc:sldMkLst>
          <pc:docMk/>
          <pc:sldMk cId="2771232710" sldId="1376"/>
        </pc:sldMkLst>
        <pc:spChg chg="mod">
          <ac:chgData name="Gardner, Christine D (Chris) CIV USARMY USAG (USA)" userId="0e5d7c42-2bb7-4b79-8d44-a989e01ab092" providerId="ADAL" clId="{CEA4BBFD-1C3A-4B04-954C-D5E255B18089}" dt="2025-04-24T19:25:26.598" v="1538" actId="1076"/>
          <ac:spMkLst>
            <pc:docMk/>
            <pc:sldMk cId="2771232710" sldId="1376"/>
            <ac:spMk id="772" creationId="{FEF69F5C-7D18-E0AE-DB42-F235472699B0}"/>
          </ac:spMkLst>
        </pc:spChg>
      </pc:sldChg>
      <pc:sldChg chg="del">
        <pc:chgData name="Gardner, Christine D (Chris) CIV USARMY USAG (USA)" userId="0e5d7c42-2bb7-4b79-8d44-a989e01ab092" providerId="ADAL" clId="{CEA4BBFD-1C3A-4B04-954C-D5E255B18089}" dt="2025-05-02T14:35:24.977" v="1930" actId="2696"/>
        <pc:sldMkLst>
          <pc:docMk/>
          <pc:sldMk cId="1542287263" sldId="1380"/>
        </pc:sldMkLst>
      </pc:sldChg>
      <pc:sldChg chg="modSp mod">
        <pc:chgData name="Gardner, Christine D (Chris) CIV USARMY USAG (USA)" userId="0e5d7c42-2bb7-4b79-8d44-a989e01ab092" providerId="ADAL" clId="{CEA4BBFD-1C3A-4B04-954C-D5E255B18089}" dt="2025-04-18T16:08:07.897" v="1121" actId="255"/>
        <pc:sldMkLst>
          <pc:docMk/>
          <pc:sldMk cId="2910891345" sldId="1390"/>
        </pc:sldMkLst>
        <pc:spChg chg="mod">
          <ac:chgData name="Gardner, Christine D (Chris) CIV USARMY USAG (USA)" userId="0e5d7c42-2bb7-4b79-8d44-a989e01ab092" providerId="ADAL" clId="{CEA4BBFD-1C3A-4B04-954C-D5E255B18089}" dt="2025-04-18T16:08:07.897" v="1121" actId="255"/>
          <ac:spMkLst>
            <pc:docMk/>
            <pc:sldMk cId="2910891345" sldId="1390"/>
            <ac:spMk id="3" creationId="{70F0BAAC-A627-1A97-AA15-66A7CC6C7683}"/>
          </ac:spMkLst>
        </pc:spChg>
      </pc:sldChg>
      <pc:sldChg chg="modSp mod">
        <pc:chgData name="Gardner, Christine D (Chris) CIV USARMY USAG (USA)" userId="0e5d7c42-2bb7-4b79-8d44-a989e01ab092" providerId="ADAL" clId="{CEA4BBFD-1C3A-4B04-954C-D5E255B18089}" dt="2025-04-18T14:46:04.777" v="114" actId="255"/>
        <pc:sldMkLst>
          <pc:docMk/>
          <pc:sldMk cId="4046478718" sldId="1391"/>
        </pc:sldMkLst>
      </pc:sldChg>
      <pc:sldChg chg="addSp delSp modSp mod">
        <pc:chgData name="Gardner, Christine D (Chris) CIV USARMY USAG (USA)" userId="0e5d7c42-2bb7-4b79-8d44-a989e01ab092" providerId="ADAL" clId="{CEA4BBFD-1C3A-4B04-954C-D5E255B18089}" dt="2025-04-18T15:38:49.554" v="1055" actId="1035"/>
        <pc:sldMkLst>
          <pc:docMk/>
          <pc:sldMk cId="4248474416" sldId="1397"/>
        </pc:sldMkLst>
        <pc:spChg chg="mod">
          <ac:chgData name="Gardner, Christine D (Chris) CIV USARMY USAG (USA)" userId="0e5d7c42-2bb7-4b79-8d44-a989e01ab092" providerId="ADAL" clId="{CEA4BBFD-1C3A-4B04-954C-D5E255B18089}" dt="2025-04-18T15:38:49.554" v="1055" actId="1035"/>
          <ac:spMkLst>
            <pc:docMk/>
            <pc:sldMk cId="4248474416" sldId="1397"/>
            <ac:spMk id="3" creationId="{AB573AFE-8B76-5436-E97A-DBD73444652F}"/>
          </ac:spMkLst>
        </pc:spChg>
        <pc:spChg chg="mod">
          <ac:chgData name="Gardner, Christine D (Chris) CIV USARMY USAG (USA)" userId="0e5d7c42-2bb7-4b79-8d44-a989e01ab092" providerId="ADAL" clId="{CEA4BBFD-1C3A-4B04-954C-D5E255B18089}" dt="2025-04-18T15:27:03.510" v="787" actId="1076"/>
          <ac:spMkLst>
            <pc:docMk/>
            <pc:sldMk cId="4248474416" sldId="1397"/>
            <ac:spMk id="4" creationId="{6C4965ED-03C1-2E12-80F8-8BB23CDB316A}"/>
          </ac:spMkLst>
        </pc:spChg>
        <pc:spChg chg="mod">
          <ac:chgData name="Gardner, Christine D (Chris) CIV USARMY USAG (USA)" userId="0e5d7c42-2bb7-4b79-8d44-a989e01ab092" providerId="ADAL" clId="{CEA4BBFD-1C3A-4B04-954C-D5E255B18089}" dt="2025-04-18T15:38:28.268" v="1015" actId="1076"/>
          <ac:spMkLst>
            <pc:docMk/>
            <pc:sldMk cId="4248474416" sldId="1397"/>
            <ac:spMk id="5" creationId="{13185F5D-47D2-27E7-CB86-91BDEDDAB325}"/>
          </ac:spMkLst>
        </pc:spChg>
        <pc:spChg chg="mod">
          <ac:chgData name="Gardner, Christine D (Chris) CIV USARMY USAG (USA)" userId="0e5d7c42-2bb7-4b79-8d44-a989e01ab092" providerId="ADAL" clId="{CEA4BBFD-1C3A-4B04-954C-D5E255B18089}" dt="2025-04-18T15:29:23.540" v="869" actId="122"/>
          <ac:spMkLst>
            <pc:docMk/>
            <pc:sldMk cId="4248474416" sldId="1397"/>
            <ac:spMk id="6" creationId="{7267BBE9-CAD2-3CAB-11E7-851E7E4EE32C}"/>
          </ac:spMkLst>
        </pc:spChg>
        <pc:spChg chg="mod">
          <ac:chgData name="Gardner, Christine D (Chris) CIV USARMY USAG (USA)" userId="0e5d7c42-2bb7-4b79-8d44-a989e01ab092" providerId="ADAL" clId="{CEA4BBFD-1C3A-4B04-954C-D5E255B18089}" dt="2025-04-18T15:30:05.052" v="877" actId="20577"/>
          <ac:spMkLst>
            <pc:docMk/>
            <pc:sldMk cId="4248474416" sldId="1397"/>
            <ac:spMk id="7" creationId="{B872463B-B715-EA3C-C343-320E8485CFAA}"/>
          </ac:spMkLst>
        </pc:spChg>
        <pc:spChg chg="mod">
          <ac:chgData name="Gardner, Christine D (Chris) CIV USARMY USAG (USA)" userId="0e5d7c42-2bb7-4b79-8d44-a989e01ab092" providerId="ADAL" clId="{CEA4BBFD-1C3A-4B04-954C-D5E255B18089}" dt="2025-04-18T15:28:51.621" v="860" actId="1076"/>
          <ac:spMkLst>
            <pc:docMk/>
            <pc:sldMk cId="4248474416" sldId="1397"/>
            <ac:spMk id="8" creationId="{3D81F38E-66F4-0E8B-422E-D3D0652DF78C}"/>
          </ac:spMkLst>
        </pc:spChg>
        <pc:spChg chg="add mod">
          <ac:chgData name="Gardner, Christine D (Chris) CIV USARMY USAG (USA)" userId="0e5d7c42-2bb7-4b79-8d44-a989e01ab092" providerId="ADAL" clId="{CEA4BBFD-1C3A-4B04-954C-D5E255B18089}" dt="2025-04-18T15:38:42.263" v="1031" actId="1036"/>
          <ac:spMkLst>
            <pc:docMk/>
            <pc:sldMk cId="4248474416" sldId="1397"/>
            <ac:spMk id="9" creationId="{C8900EB2-3CB8-2F25-2CDF-A7009238D326}"/>
          </ac:spMkLst>
        </pc:spChg>
        <pc:spChg chg="add mod ord">
          <ac:chgData name="Gardner, Christine D (Chris) CIV USARMY USAG (USA)" userId="0e5d7c42-2bb7-4b79-8d44-a989e01ab092" providerId="ADAL" clId="{CEA4BBFD-1C3A-4B04-954C-D5E255B18089}" dt="2025-04-18T15:37:51.492" v="1013" actId="167"/>
          <ac:spMkLst>
            <pc:docMk/>
            <pc:sldMk cId="4248474416" sldId="1397"/>
            <ac:spMk id="10" creationId="{36C53625-BC5F-64AB-C922-D59B2FD68E31}"/>
          </ac:spMkLst>
        </pc:spChg>
      </pc:sldChg>
      <pc:sldChg chg="modSp mod">
        <pc:chgData name="Gardner, Christine D (Chris) CIV USARMY USAG (USA)" userId="0e5d7c42-2bb7-4b79-8d44-a989e01ab092" providerId="ADAL" clId="{CEA4BBFD-1C3A-4B04-954C-D5E255B18089}" dt="2025-04-18T15:39:44.242" v="1062" actId="20577"/>
        <pc:sldMkLst>
          <pc:docMk/>
          <pc:sldMk cId="2268416894" sldId="1398"/>
        </pc:sldMkLst>
        <pc:spChg chg="mod">
          <ac:chgData name="Gardner, Christine D (Chris) CIV USARMY USAG (USA)" userId="0e5d7c42-2bb7-4b79-8d44-a989e01ab092" providerId="ADAL" clId="{CEA4BBFD-1C3A-4B04-954C-D5E255B18089}" dt="2025-04-18T15:35:56.515" v="960" actId="20577"/>
          <ac:spMkLst>
            <pc:docMk/>
            <pc:sldMk cId="2268416894" sldId="1398"/>
            <ac:spMk id="3" creationId="{FDC1A1AA-EB5B-4DFD-A1C2-A1EBA64C147A}"/>
          </ac:spMkLst>
        </pc:spChg>
        <pc:spChg chg="mod">
          <ac:chgData name="Gardner, Christine D (Chris) CIV USARMY USAG (USA)" userId="0e5d7c42-2bb7-4b79-8d44-a989e01ab092" providerId="ADAL" clId="{CEA4BBFD-1C3A-4B04-954C-D5E255B18089}" dt="2025-04-18T15:33:32.675" v="928" actId="14100"/>
          <ac:spMkLst>
            <pc:docMk/>
            <pc:sldMk cId="2268416894" sldId="1398"/>
            <ac:spMk id="4" creationId="{5A14BADB-ECB2-4F69-10B0-973BE9D5D152}"/>
          </ac:spMkLst>
        </pc:spChg>
        <pc:spChg chg="mod">
          <ac:chgData name="Gardner, Christine D (Chris) CIV USARMY USAG (USA)" userId="0e5d7c42-2bb7-4b79-8d44-a989e01ab092" providerId="ADAL" clId="{CEA4BBFD-1C3A-4B04-954C-D5E255B18089}" dt="2025-04-18T15:39:44.242" v="1062" actId="20577"/>
          <ac:spMkLst>
            <pc:docMk/>
            <pc:sldMk cId="2268416894" sldId="1398"/>
            <ac:spMk id="7" creationId="{5B91EEE1-A7D6-0AD3-FD0D-8A0685C520AC}"/>
          </ac:spMkLst>
        </pc:spChg>
        <pc:picChg chg="mod">
          <ac:chgData name="Gardner, Christine D (Chris) CIV USARMY USAG (USA)" userId="0e5d7c42-2bb7-4b79-8d44-a989e01ab092" providerId="ADAL" clId="{CEA4BBFD-1C3A-4B04-954C-D5E255B18089}" dt="2025-04-18T15:34:22.348" v="938" actId="1076"/>
          <ac:picMkLst>
            <pc:docMk/>
            <pc:sldMk cId="2268416894" sldId="1398"/>
            <ac:picMk id="11" creationId="{B4121D2E-99E9-10E9-C44D-CCA46100B386}"/>
          </ac:picMkLst>
        </pc:picChg>
        <pc:cxnChg chg="mod">
          <ac:chgData name="Gardner, Christine D (Chris) CIV USARMY USAG (USA)" userId="0e5d7c42-2bb7-4b79-8d44-a989e01ab092" providerId="ADAL" clId="{CEA4BBFD-1C3A-4B04-954C-D5E255B18089}" dt="2025-04-18T15:36:01.833" v="961" actId="1076"/>
          <ac:cxnSpMkLst>
            <pc:docMk/>
            <pc:sldMk cId="2268416894" sldId="1398"/>
            <ac:cxnSpMk id="12" creationId="{91EBB6AD-4A6B-03C5-DB2E-D4583D57C922}"/>
          </ac:cxnSpMkLst>
        </pc:cxnChg>
      </pc:sldChg>
      <pc:sldChg chg="addSp modSp mod">
        <pc:chgData name="Gardner, Christine D (Chris) CIV USARMY USAG (USA)" userId="0e5d7c42-2bb7-4b79-8d44-a989e01ab092" providerId="ADAL" clId="{CEA4BBFD-1C3A-4B04-954C-D5E255B18089}" dt="2025-05-02T14:35:46.041" v="1931" actId="12"/>
        <pc:sldMkLst>
          <pc:docMk/>
          <pc:sldMk cId="2280946222" sldId="1400"/>
        </pc:sldMkLst>
        <pc:spChg chg="mod">
          <ac:chgData name="Gardner, Christine D (Chris) CIV USARMY USAG (USA)" userId="0e5d7c42-2bb7-4b79-8d44-a989e01ab092" providerId="ADAL" clId="{CEA4BBFD-1C3A-4B04-954C-D5E255B18089}" dt="2025-05-02T14:35:46.041" v="1931" actId="12"/>
          <ac:spMkLst>
            <pc:docMk/>
            <pc:sldMk cId="2280946222" sldId="1400"/>
            <ac:spMk id="17" creationId="{8B41B878-9015-42DB-7D36-148867AE0698}"/>
          </ac:spMkLst>
        </pc:spChg>
      </pc:sldChg>
      <pc:sldChg chg="addSp modSp">
        <pc:chgData name="Gardner, Christine D (Chris) CIV USARMY USAG (USA)" userId="0e5d7c42-2bb7-4b79-8d44-a989e01ab092" providerId="ADAL" clId="{CEA4BBFD-1C3A-4B04-954C-D5E255B18089}" dt="2025-04-18T15:01:17.250" v="686"/>
        <pc:sldMkLst>
          <pc:docMk/>
          <pc:sldMk cId="2474884407" sldId="1401"/>
        </pc:sldMkLst>
      </pc:sldChg>
      <pc:sldChg chg="addSp modSp del">
        <pc:chgData name="Gardner, Christine D (Chris) CIV USARMY USAG (USA)" userId="0e5d7c42-2bb7-4b79-8d44-a989e01ab092" providerId="ADAL" clId="{CEA4BBFD-1C3A-4B04-954C-D5E255B18089}" dt="2025-04-18T17:14:16.742" v="1126" actId="47"/>
        <pc:sldMkLst>
          <pc:docMk/>
          <pc:sldMk cId="311063106" sldId="1402"/>
        </pc:sldMkLst>
      </pc:sldChg>
      <pc:sldChg chg="addSp delSp modSp mod">
        <pc:chgData name="Gardner, Christine D (Chris) CIV USARMY USAG (USA)" userId="0e5d7c42-2bb7-4b79-8d44-a989e01ab092" providerId="ADAL" clId="{CEA4BBFD-1C3A-4B04-954C-D5E255B18089}" dt="2025-05-02T14:49:19.845" v="1973" actId="1076"/>
        <pc:sldMkLst>
          <pc:docMk/>
          <pc:sldMk cId="2888495211" sldId="1403"/>
        </pc:sldMkLst>
        <pc:spChg chg="add mod">
          <ac:chgData name="Gardner, Christine D (Chris) CIV USARMY USAG (USA)" userId="0e5d7c42-2bb7-4b79-8d44-a989e01ab092" providerId="ADAL" clId="{CEA4BBFD-1C3A-4B04-954C-D5E255B18089}" dt="2025-04-18T17:21:21.514" v="1210" actId="12"/>
          <ac:spMkLst>
            <pc:docMk/>
            <pc:sldMk cId="2888495211" sldId="1403"/>
            <ac:spMk id="3" creationId="{6D7C54E3-4794-0375-D505-8E4079926F70}"/>
          </ac:spMkLst>
        </pc:spChg>
        <pc:spChg chg="add mod">
          <ac:chgData name="Gardner, Christine D (Chris) CIV USARMY USAG (USA)" userId="0e5d7c42-2bb7-4b79-8d44-a989e01ab092" providerId="ADAL" clId="{CEA4BBFD-1C3A-4B04-954C-D5E255B18089}" dt="2025-04-18T17:21:06.779" v="1205" actId="1076"/>
          <ac:spMkLst>
            <pc:docMk/>
            <pc:sldMk cId="2888495211" sldId="1403"/>
            <ac:spMk id="4" creationId="{D35E410B-8542-B822-F4ED-4B67554764E0}"/>
          </ac:spMkLst>
        </pc:spChg>
        <pc:spChg chg="add mod">
          <ac:chgData name="Gardner, Christine D (Chris) CIV USARMY USAG (USA)" userId="0e5d7c42-2bb7-4b79-8d44-a989e01ab092" providerId="ADAL" clId="{CEA4BBFD-1C3A-4B04-954C-D5E255B18089}" dt="2025-05-02T14:49:19.845" v="1973" actId="1076"/>
          <ac:spMkLst>
            <pc:docMk/>
            <pc:sldMk cId="2888495211" sldId="1403"/>
            <ac:spMk id="7" creationId="{1AD92DB3-3401-0523-C800-809958475402}"/>
          </ac:spMkLst>
        </pc:spChg>
        <pc:picChg chg="add mod">
          <ac:chgData name="Gardner, Christine D (Chris) CIV USARMY USAG (USA)" userId="0e5d7c42-2bb7-4b79-8d44-a989e01ab092" providerId="ADAL" clId="{CEA4BBFD-1C3A-4B04-954C-D5E255B18089}" dt="2025-04-18T17:21:40.012" v="1214" actId="1076"/>
          <ac:picMkLst>
            <pc:docMk/>
            <pc:sldMk cId="2888495211" sldId="1403"/>
            <ac:picMk id="5" creationId="{5C8468C7-12AC-F2A9-79BD-EE502E00C51E}"/>
          </ac:picMkLst>
        </pc:picChg>
      </pc:sldChg>
      <pc:sldChg chg="modSp mod">
        <pc:chgData name="Gardner, Christine D (Chris) CIV USARMY USAG (USA)" userId="0e5d7c42-2bb7-4b79-8d44-a989e01ab092" providerId="ADAL" clId="{CEA4BBFD-1C3A-4B04-954C-D5E255B18089}" dt="2025-04-24T19:29:31.025" v="1617" actId="1035"/>
        <pc:sldMkLst>
          <pc:docMk/>
          <pc:sldMk cId="2124032718" sldId="1404"/>
        </pc:sldMkLst>
        <pc:spChg chg="mod">
          <ac:chgData name="Gardner, Christine D (Chris) CIV USARMY USAG (USA)" userId="0e5d7c42-2bb7-4b79-8d44-a989e01ab092" providerId="ADAL" clId="{CEA4BBFD-1C3A-4B04-954C-D5E255B18089}" dt="2025-04-24T19:29:31.025" v="1617" actId="1035"/>
          <ac:spMkLst>
            <pc:docMk/>
            <pc:sldMk cId="2124032718" sldId="1404"/>
            <ac:spMk id="772" creationId="{5C184847-269B-2321-BE8F-34BBF90B8DF5}"/>
          </ac:spMkLst>
        </pc:spChg>
      </pc:sldChg>
      <pc:sldChg chg="del">
        <pc:chgData name="Gardner, Christine D (Chris) CIV USARMY USAG (USA)" userId="0e5d7c42-2bb7-4b79-8d44-a989e01ab092" providerId="ADAL" clId="{CEA4BBFD-1C3A-4B04-954C-D5E255B18089}" dt="2025-04-18T14:43:06.784" v="8" actId="47"/>
        <pc:sldMkLst>
          <pc:docMk/>
          <pc:sldMk cId="4218078486" sldId="1405"/>
        </pc:sldMkLst>
      </pc:sldChg>
      <pc:sldChg chg="del">
        <pc:chgData name="Gardner, Christine D (Chris) CIV USARMY USAG (USA)" userId="0e5d7c42-2bb7-4b79-8d44-a989e01ab092" providerId="ADAL" clId="{CEA4BBFD-1C3A-4B04-954C-D5E255B18089}" dt="2025-04-18T14:43:08.028" v="9" actId="47"/>
        <pc:sldMkLst>
          <pc:docMk/>
          <pc:sldMk cId="573015698" sldId="1406"/>
        </pc:sldMkLst>
      </pc:sldChg>
      <pc:sldChg chg="addSp modSp del">
        <pc:chgData name="Gardner, Christine D (Chris) CIV USARMY USAG (USA)" userId="0e5d7c42-2bb7-4b79-8d44-a989e01ab092" providerId="ADAL" clId="{CEA4BBFD-1C3A-4B04-954C-D5E255B18089}" dt="2025-05-02T14:02:23.537" v="1782" actId="47"/>
        <pc:sldMkLst>
          <pc:docMk/>
          <pc:sldMk cId="3821911822" sldId="1407"/>
        </pc:sldMkLst>
      </pc:sldChg>
      <pc:sldChg chg="addSp modSp del">
        <pc:chgData name="Gardner, Christine D (Chris) CIV USARMY USAG (USA)" userId="0e5d7c42-2bb7-4b79-8d44-a989e01ab092" providerId="ADAL" clId="{CEA4BBFD-1C3A-4B04-954C-D5E255B18089}" dt="2025-05-02T14:02:24.845" v="1783" actId="47"/>
        <pc:sldMkLst>
          <pc:docMk/>
          <pc:sldMk cId="3868393008" sldId="1408"/>
        </pc:sldMkLst>
      </pc:sldChg>
      <pc:sldChg chg="addSp modSp mod ord">
        <pc:chgData name="Gardner, Christine D (Chris) CIV USARMY USAG (USA)" userId="0e5d7c42-2bb7-4b79-8d44-a989e01ab092" providerId="ADAL" clId="{CEA4BBFD-1C3A-4B04-954C-D5E255B18089}" dt="2025-05-02T14:36:18.657" v="1933" actId="1076"/>
        <pc:sldMkLst>
          <pc:docMk/>
          <pc:sldMk cId="3014645888" sldId="1409"/>
        </pc:sldMkLst>
        <pc:picChg chg="mod">
          <ac:chgData name="Gardner, Christine D (Chris) CIV USARMY USAG (USA)" userId="0e5d7c42-2bb7-4b79-8d44-a989e01ab092" providerId="ADAL" clId="{CEA4BBFD-1C3A-4B04-954C-D5E255B18089}" dt="2025-05-02T14:36:15.673" v="1932" actId="1076"/>
          <ac:picMkLst>
            <pc:docMk/>
            <pc:sldMk cId="3014645888" sldId="1409"/>
            <ac:picMk id="3" creationId="{CB294E11-2A24-67B8-78A2-B49A704C63B9}"/>
          </ac:picMkLst>
        </pc:picChg>
        <pc:picChg chg="mod">
          <ac:chgData name="Gardner, Christine D (Chris) CIV USARMY USAG (USA)" userId="0e5d7c42-2bb7-4b79-8d44-a989e01ab092" providerId="ADAL" clId="{CEA4BBFD-1C3A-4B04-954C-D5E255B18089}" dt="2025-05-02T14:36:18.657" v="1933" actId="1076"/>
          <ac:picMkLst>
            <pc:docMk/>
            <pc:sldMk cId="3014645888" sldId="1409"/>
            <ac:picMk id="4" creationId="{D13FF8CF-9981-BE54-19AE-4584DEE599EC}"/>
          </ac:picMkLst>
        </pc:picChg>
      </pc:sldChg>
      <pc:sldChg chg="addSp modSp">
        <pc:chgData name="Gardner, Christine D (Chris) CIV USARMY USAG (USA)" userId="0e5d7c42-2bb7-4b79-8d44-a989e01ab092" providerId="ADAL" clId="{CEA4BBFD-1C3A-4B04-954C-D5E255B18089}" dt="2025-04-18T14:44:58.989" v="107"/>
        <pc:sldMkLst>
          <pc:docMk/>
          <pc:sldMk cId="64425638" sldId="1410"/>
        </pc:sldMkLst>
      </pc:sldChg>
      <pc:sldChg chg="addSp modSp mod">
        <pc:chgData name="Gardner, Christine D (Chris) CIV USARMY USAG (USA)" userId="0e5d7c42-2bb7-4b79-8d44-a989e01ab092" providerId="ADAL" clId="{CEA4BBFD-1C3A-4B04-954C-D5E255B18089}" dt="2025-04-18T15:01:01.525" v="684" actId="1076"/>
        <pc:sldMkLst>
          <pc:docMk/>
          <pc:sldMk cId="651580425" sldId="1411"/>
        </pc:sldMkLst>
      </pc:sldChg>
      <pc:sldChg chg="addSp modSp">
        <pc:chgData name="Gardner, Christine D (Chris) CIV USARMY USAG (USA)" userId="0e5d7c42-2bb7-4b79-8d44-a989e01ab092" providerId="ADAL" clId="{CEA4BBFD-1C3A-4B04-954C-D5E255B18089}" dt="2025-04-18T14:45:47.972" v="111"/>
        <pc:sldMkLst>
          <pc:docMk/>
          <pc:sldMk cId="2329443271" sldId="1412"/>
        </pc:sldMkLst>
      </pc:sldChg>
      <pc:sldChg chg="addSp modSp new">
        <pc:chgData name="Gardner, Christine D (Chris) CIV USARMY USAG (USA)" userId="0e5d7c42-2bb7-4b79-8d44-a989e01ab092" providerId="ADAL" clId="{CEA4BBFD-1C3A-4B04-954C-D5E255B18089}" dt="2025-04-18T14:45:39.764" v="109"/>
        <pc:sldMkLst>
          <pc:docMk/>
          <pc:sldMk cId="4221956118" sldId="1413"/>
        </pc:sldMkLst>
      </pc:sldChg>
      <pc:sldChg chg="modSp add del mod">
        <pc:chgData name="Gardner, Christine D (Chris) CIV USARMY USAG (USA)" userId="0e5d7c42-2bb7-4b79-8d44-a989e01ab092" providerId="ADAL" clId="{CEA4BBFD-1C3A-4B04-954C-D5E255B18089}" dt="2025-04-18T17:17:26.752" v="1172" actId="47"/>
        <pc:sldMkLst>
          <pc:docMk/>
          <pc:sldMk cId="671011436" sldId="1414"/>
        </pc:sldMkLst>
      </pc:sldChg>
      <pc:sldChg chg="add">
        <pc:chgData name="Gardner, Christine D (Chris) CIV USARMY USAG (USA)" userId="0e5d7c42-2bb7-4b79-8d44-a989e01ab092" providerId="ADAL" clId="{CEA4BBFD-1C3A-4B04-954C-D5E255B18089}" dt="2025-04-24T19:23:39.723" v="1450"/>
        <pc:sldMkLst>
          <pc:docMk/>
          <pc:sldMk cId="3552867729" sldId="1416"/>
        </pc:sldMkLst>
      </pc:sldChg>
      <pc:sldChg chg="add del">
        <pc:chgData name="Gardner, Christine D (Chris) CIV USARMY USAG (USA)" userId="0e5d7c42-2bb7-4b79-8d44-a989e01ab092" providerId="ADAL" clId="{CEA4BBFD-1C3A-4B04-954C-D5E255B18089}" dt="2025-04-24T19:25:36.540" v="1540" actId="47"/>
        <pc:sldMkLst>
          <pc:docMk/>
          <pc:sldMk cId="176258034" sldId="1417"/>
        </pc:sldMkLst>
      </pc:sldChg>
      <pc:sldChg chg="modSp add mod">
        <pc:chgData name="Gardner, Christine D (Chris) CIV USARMY USAG (USA)" userId="0e5d7c42-2bb7-4b79-8d44-a989e01ab092" providerId="ADAL" clId="{CEA4BBFD-1C3A-4B04-954C-D5E255B18089}" dt="2025-04-24T19:36:24.604" v="1759" actId="1076"/>
        <pc:sldMkLst>
          <pc:docMk/>
          <pc:sldMk cId="425821047" sldId="1417"/>
        </pc:sldMkLst>
        <pc:spChg chg="mod">
          <ac:chgData name="Gardner, Christine D (Chris) CIV USARMY USAG (USA)" userId="0e5d7c42-2bb7-4b79-8d44-a989e01ab092" providerId="ADAL" clId="{CEA4BBFD-1C3A-4B04-954C-D5E255B18089}" dt="2025-04-24T19:36:23.235" v="1758" actId="1076"/>
          <ac:spMkLst>
            <pc:docMk/>
            <pc:sldMk cId="425821047" sldId="1417"/>
            <ac:spMk id="3" creationId="{00000000-0000-0000-0000-000000000000}"/>
          </ac:spMkLst>
        </pc:spChg>
        <pc:spChg chg="mod">
          <ac:chgData name="Gardner, Christine D (Chris) CIV USARMY USAG (USA)" userId="0e5d7c42-2bb7-4b79-8d44-a989e01ab092" providerId="ADAL" clId="{CEA4BBFD-1C3A-4B04-954C-D5E255B18089}" dt="2025-04-24T19:36:06.007" v="1755" actId="1076"/>
          <ac:spMkLst>
            <pc:docMk/>
            <pc:sldMk cId="425821047" sldId="1417"/>
            <ac:spMk id="4" creationId="{00000000-0000-0000-0000-000000000000}"/>
          </ac:spMkLst>
        </pc:spChg>
        <pc:spChg chg="mod">
          <ac:chgData name="Gardner, Christine D (Chris) CIV USARMY USAG (USA)" userId="0e5d7c42-2bb7-4b79-8d44-a989e01ab092" providerId="ADAL" clId="{CEA4BBFD-1C3A-4B04-954C-D5E255B18089}" dt="2025-04-24T19:36:24.604" v="1759" actId="1076"/>
          <ac:spMkLst>
            <pc:docMk/>
            <pc:sldMk cId="425821047" sldId="1417"/>
            <ac:spMk id="5" creationId="{00000000-0000-0000-0000-000000000000}"/>
          </ac:spMkLst>
        </pc:spChg>
        <pc:spChg chg="mod">
          <ac:chgData name="Gardner, Christine D (Chris) CIV USARMY USAG (USA)" userId="0e5d7c42-2bb7-4b79-8d44-a989e01ab092" providerId="ADAL" clId="{CEA4BBFD-1C3A-4B04-954C-D5E255B18089}" dt="2025-04-24T19:36:03.483" v="1753" actId="20577"/>
          <ac:spMkLst>
            <pc:docMk/>
            <pc:sldMk cId="425821047" sldId="1417"/>
            <ac:spMk id="6" creationId="{00000000-0000-0000-0000-000000000000}"/>
          </ac:spMkLst>
        </pc:spChg>
        <pc:spChg chg="mod">
          <ac:chgData name="Gardner, Christine D (Chris) CIV USARMY USAG (USA)" userId="0e5d7c42-2bb7-4b79-8d44-a989e01ab092" providerId="ADAL" clId="{CEA4BBFD-1C3A-4B04-954C-D5E255B18089}" dt="2025-04-24T19:30:33.672" v="1627" actId="1076"/>
          <ac:spMkLst>
            <pc:docMk/>
            <pc:sldMk cId="425821047" sldId="1417"/>
            <ac:spMk id="7" creationId="{00000000-0000-0000-0000-000000000000}"/>
          </ac:spMkLst>
        </pc:spChg>
        <pc:spChg chg="mod">
          <ac:chgData name="Gardner, Christine D (Chris) CIV USARMY USAG (USA)" userId="0e5d7c42-2bb7-4b79-8d44-a989e01ab092" providerId="ADAL" clId="{CEA4BBFD-1C3A-4B04-954C-D5E255B18089}" dt="2025-04-24T19:33:57.574" v="1696" actId="1076"/>
          <ac:spMkLst>
            <pc:docMk/>
            <pc:sldMk cId="425821047" sldId="1417"/>
            <ac:spMk id="12" creationId="{00000000-0000-0000-0000-000000000000}"/>
          </ac:spMkLst>
        </pc:spChg>
        <pc:spChg chg="mod">
          <ac:chgData name="Gardner, Christine D (Chris) CIV USARMY USAG (USA)" userId="0e5d7c42-2bb7-4b79-8d44-a989e01ab092" providerId="ADAL" clId="{CEA4BBFD-1C3A-4B04-954C-D5E255B18089}" dt="2025-04-24T19:34:03.819" v="1697" actId="1076"/>
          <ac:spMkLst>
            <pc:docMk/>
            <pc:sldMk cId="425821047" sldId="1417"/>
            <ac:spMk id="13" creationId="{00000000-0000-0000-0000-000000000000}"/>
          </ac:spMkLst>
        </pc:spChg>
        <pc:spChg chg="mod">
          <ac:chgData name="Gardner, Christine D (Chris) CIV USARMY USAG (USA)" userId="0e5d7c42-2bb7-4b79-8d44-a989e01ab092" providerId="ADAL" clId="{CEA4BBFD-1C3A-4B04-954C-D5E255B18089}" dt="2025-04-24T19:31:56.216" v="1640" actId="2711"/>
          <ac:spMkLst>
            <pc:docMk/>
            <pc:sldMk cId="425821047" sldId="1417"/>
            <ac:spMk id="14" creationId="{00000000-0000-0000-0000-000000000000}"/>
          </ac:spMkLst>
        </pc:spChg>
        <pc:spChg chg="mod">
          <ac:chgData name="Gardner, Christine D (Chris) CIV USARMY USAG (USA)" userId="0e5d7c42-2bb7-4b79-8d44-a989e01ab092" providerId="ADAL" clId="{CEA4BBFD-1C3A-4B04-954C-D5E255B18089}" dt="2025-04-24T19:33:25.774" v="1689" actId="255"/>
          <ac:spMkLst>
            <pc:docMk/>
            <pc:sldMk cId="425821047" sldId="1417"/>
            <ac:spMk id="17" creationId="{00000000-0000-0000-0000-000000000000}"/>
          </ac:spMkLst>
        </pc:spChg>
        <pc:spChg chg="mod">
          <ac:chgData name="Gardner, Christine D (Chris) CIV USARMY USAG (USA)" userId="0e5d7c42-2bb7-4b79-8d44-a989e01ab092" providerId="ADAL" clId="{CEA4BBFD-1C3A-4B04-954C-D5E255B18089}" dt="2025-04-24T19:34:11.072" v="1698" actId="1076"/>
          <ac:spMkLst>
            <pc:docMk/>
            <pc:sldMk cId="425821047" sldId="1417"/>
            <ac:spMk id="20" creationId="{00000000-0000-0000-0000-000000000000}"/>
          </ac:spMkLst>
        </pc:spChg>
        <pc:spChg chg="mod">
          <ac:chgData name="Gardner, Christine D (Chris) CIV USARMY USAG (USA)" userId="0e5d7c42-2bb7-4b79-8d44-a989e01ab092" providerId="ADAL" clId="{CEA4BBFD-1C3A-4B04-954C-D5E255B18089}" dt="2025-04-24T19:35:30.393" v="1746" actId="20577"/>
          <ac:spMkLst>
            <pc:docMk/>
            <pc:sldMk cId="425821047" sldId="1417"/>
            <ac:spMk id="21" creationId="{00000000-0000-0000-0000-000000000000}"/>
          </ac:spMkLst>
        </pc:spChg>
        <pc:spChg chg="mod">
          <ac:chgData name="Gardner, Christine D (Chris) CIV USARMY USAG (USA)" userId="0e5d7c42-2bb7-4b79-8d44-a989e01ab092" providerId="ADAL" clId="{CEA4BBFD-1C3A-4B04-954C-D5E255B18089}" dt="2025-04-24T19:36:16.641" v="1757" actId="207"/>
          <ac:spMkLst>
            <pc:docMk/>
            <pc:sldMk cId="425821047" sldId="1417"/>
            <ac:spMk id="22" creationId="{00000000-0000-0000-0000-000000000000}"/>
          </ac:spMkLst>
        </pc:spChg>
        <pc:spChg chg="mod">
          <ac:chgData name="Gardner, Christine D (Chris) CIV USARMY USAG (USA)" userId="0e5d7c42-2bb7-4b79-8d44-a989e01ab092" providerId="ADAL" clId="{CEA4BBFD-1C3A-4B04-954C-D5E255B18089}" dt="2025-04-24T19:30:47.627" v="1630" actId="255"/>
          <ac:spMkLst>
            <pc:docMk/>
            <pc:sldMk cId="425821047" sldId="1417"/>
            <ac:spMk id="23" creationId="{00000000-0000-0000-0000-000000000000}"/>
          </ac:spMkLst>
        </pc:spChg>
        <pc:grpChg chg="mod">
          <ac:chgData name="Gardner, Christine D (Chris) CIV USARMY USAG (USA)" userId="0e5d7c42-2bb7-4b79-8d44-a989e01ab092" providerId="ADAL" clId="{CEA4BBFD-1C3A-4B04-954C-D5E255B18089}" dt="2025-04-24T19:34:15.133" v="1700" actId="1076"/>
          <ac:grpSpMkLst>
            <pc:docMk/>
            <pc:sldMk cId="425821047" sldId="1417"/>
            <ac:grpSpMk id="8" creationId="{00000000-0000-0000-0000-000000000000}"/>
          </ac:grpSpMkLst>
        </pc:grpChg>
        <pc:grpChg chg="mod">
          <ac:chgData name="Gardner, Christine D (Chris) CIV USARMY USAG (USA)" userId="0e5d7c42-2bb7-4b79-8d44-a989e01ab092" providerId="ADAL" clId="{CEA4BBFD-1C3A-4B04-954C-D5E255B18089}" dt="2025-04-24T19:33:34.626" v="1690" actId="14100"/>
          <ac:grpSpMkLst>
            <pc:docMk/>
            <pc:sldMk cId="425821047" sldId="1417"/>
            <ac:grpSpMk id="15" creationId="{00000000-0000-0000-0000-000000000000}"/>
          </ac:grpSpMkLst>
        </pc:grpChg>
        <pc:grpChg chg="mod">
          <ac:chgData name="Gardner, Christine D (Chris) CIV USARMY USAG (USA)" userId="0e5d7c42-2bb7-4b79-8d44-a989e01ab092" providerId="ADAL" clId="{CEA4BBFD-1C3A-4B04-954C-D5E255B18089}" dt="2025-04-24T19:34:24.471" v="1702" actId="14100"/>
          <ac:grpSpMkLst>
            <pc:docMk/>
            <pc:sldMk cId="425821047" sldId="1417"/>
            <ac:grpSpMk id="18" creationId="{00000000-0000-0000-0000-000000000000}"/>
          </ac:grpSpMkLst>
        </pc:grpChg>
      </pc:sldChg>
      <pc:sldChg chg="add del">
        <pc:chgData name="Gardner, Christine D (Chris) CIV USARMY USAG (USA)" userId="0e5d7c42-2bb7-4b79-8d44-a989e01ab092" providerId="ADAL" clId="{CEA4BBFD-1C3A-4B04-954C-D5E255B18089}" dt="2025-04-24T19:25:34.160" v="1539" actId="47"/>
        <pc:sldMkLst>
          <pc:docMk/>
          <pc:sldMk cId="160421337" sldId="1418"/>
        </pc:sldMkLst>
      </pc:sldChg>
      <pc:sldChg chg="modSp add mod ord">
        <pc:chgData name="Gardner, Christine D (Chris) CIV USARMY USAG (USA)" userId="0e5d7c42-2bb7-4b79-8d44-a989e01ab092" providerId="ADAL" clId="{CEA4BBFD-1C3A-4B04-954C-D5E255B18089}" dt="2025-04-24T19:37:44.130" v="1769" actId="1076"/>
        <pc:sldMkLst>
          <pc:docMk/>
          <pc:sldMk cId="3366795539" sldId="1418"/>
        </pc:sldMkLst>
        <pc:spChg chg="mod">
          <ac:chgData name="Gardner, Christine D (Chris) CIV USARMY USAG (USA)" userId="0e5d7c42-2bb7-4b79-8d44-a989e01ab092" providerId="ADAL" clId="{CEA4BBFD-1C3A-4B04-954C-D5E255B18089}" dt="2025-04-24T19:37:44.130" v="1769" actId="1076"/>
          <ac:spMkLst>
            <pc:docMk/>
            <pc:sldMk cId="3366795539" sldId="1418"/>
            <ac:spMk id="6" creationId="{00000000-0000-0000-0000-000000000000}"/>
          </ac:spMkLst>
        </pc:spChg>
        <pc:spChg chg="mod">
          <ac:chgData name="Gardner, Christine D (Chris) CIV USARMY USAG (USA)" userId="0e5d7c42-2bb7-4b79-8d44-a989e01ab092" providerId="ADAL" clId="{CEA4BBFD-1C3A-4B04-954C-D5E255B18089}" dt="2025-04-24T19:37:31.664" v="1768" actId="14100"/>
          <ac:spMkLst>
            <pc:docMk/>
            <pc:sldMk cId="3366795539" sldId="1418"/>
            <ac:spMk id="7" creationId="{00000000-0000-0000-0000-000000000000}"/>
          </ac:spMkLst>
        </pc:spChg>
      </pc:sldChg>
      <pc:sldChg chg="new del">
        <pc:chgData name="Gardner, Christine D (Chris) CIV USARMY USAG (USA)" userId="0e5d7c42-2bb7-4b79-8d44-a989e01ab092" providerId="ADAL" clId="{CEA4BBFD-1C3A-4B04-954C-D5E255B18089}" dt="2025-05-02T14:35:24.977" v="1930" actId="2696"/>
        <pc:sldMkLst>
          <pc:docMk/>
          <pc:sldMk cId="330447075" sldId="1420"/>
        </pc:sldMkLst>
      </pc:sldChg>
      <pc:sldChg chg="delSp modSp new mod">
        <pc:chgData name="Gardner, Christine D (Chris) CIV USARMY USAG (USA)" userId="0e5d7c42-2bb7-4b79-8d44-a989e01ab092" providerId="ADAL" clId="{CEA4BBFD-1C3A-4B04-954C-D5E255B18089}" dt="2025-05-02T14:49:59.985" v="1981" actId="478"/>
        <pc:sldMkLst>
          <pc:docMk/>
          <pc:sldMk cId="1822091651" sldId="1420"/>
        </pc:sldMkLst>
        <pc:spChg chg="del mod">
          <ac:chgData name="Gardner, Christine D (Chris) CIV USARMY USAG (USA)" userId="0e5d7c42-2bb7-4b79-8d44-a989e01ab092" providerId="ADAL" clId="{CEA4BBFD-1C3A-4B04-954C-D5E255B18089}" dt="2025-05-02T14:49:59.985" v="1981" actId="478"/>
          <ac:spMkLst>
            <pc:docMk/>
            <pc:sldMk cId="1822091651" sldId="1420"/>
            <ac:spMk id="2" creationId="{1E6F7101-7E50-4B5A-AE9A-EF819D29DAB6}"/>
          </ac:spMkLst>
        </pc:spChg>
      </pc:sldChg>
      <pc:sldChg chg="addSp delSp modSp new del mod">
        <pc:chgData name="Gardner, Christine D (Chris) CIV USARMY USAG (USA)" userId="0e5d7c42-2bb7-4b79-8d44-a989e01ab092" providerId="ADAL" clId="{CEA4BBFD-1C3A-4B04-954C-D5E255B18089}" dt="2025-05-02T14:35:24.977" v="1930" actId="2696"/>
        <pc:sldMkLst>
          <pc:docMk/>
          <pc:sldMk cId="906930251" sldId="1421"/>
        </pc:sldMkLst>
        <pc:picChg chg="add del mod">
          <ac:chgData name="Gardner, Christine D (Chris) CIV USARMY USAG (USA)" userId="0e5d7c42-2bb7-4b79-8d44-a989e01ab092" providerId="ADAL" clId="{CEA4BBFD-1C3A-4B04-954C-D5E255B18089}" dt="2025-05-02T14:29:51.833" v="1929" actId="478"/>
          <ac:picMkLst>
            <pc:docMk/>
            <pc:sldMk cId="906930251" sldId="1421"/>
            <ac:picMk id="3" creationId="{14E3967C-BFC7-1720-6B21-AF120A3B3E08}"/>
          </ac:picMkLst>
        </pc:picChg>
      </pc:sldChg>
      <pc:sldMasterChg chg="delSldLayout">
        <pc:chgData name="Gardner, Christine D (Chris) CIV USARMY USAG (USA)" userId="0e5d7c42-2bb7-4b79-8d44-a989e01ab092" providerId="ADAL" clId="{CEA4BBFD-1C3A-4B04-954C-D5E255B18089}" dt="2025-04-24T19:25:36.540" v="1540" actId="47"/>
        <pc:sldMasterMkLst>
          <pc:docMk/>
          <pc:sldMasterMk cId="0" sldId="2147483757"/>
        </pc:sldMasterMkLst>
        <pc:sldLayoutChg chg="del">
          <pc:chgData name="Gardner, Christine D (Chris) CIV USARMY USAG (USA)" userId="0e5d7c42-2bb7-4b79-8d44-a989e01ab092" providerId="ADAL" clId="{CEA4BBFD-1C3A-4B04-954C-D5E255B18089}" dt="2025-04-24T19:25:36.540" v="1540" actId="47"/>
          <pc:sldLayoutMkLst>
            <pc:docMk/>
            <pc:sldMasterMk cId="0" sldId="2147483757"/>
            <pc:sldLayoutMk cId="0" sldId="2147483761"/>
          </pc:sldLayoutMkLst>
        </pc:sldLayoutChg>
      </pc:sldMasterChg>
    </pc:docChg>
  </pc:docChgLst>
  <pc:docChgLst>
    <pc:chgData name="Fontenot, Tracey S CIV USARMY ID-TRAINING (USA)" userId="S::tracey.s.fontenot.naf@army.mil::29c3ba97-1be9-4fc8-b0d5-e89b28b7004f" providerId="AD" clId="Web-{BC1EDBAD-2F2F-EA84-2572-D57A942E71AC}"/>
    <pc:docChg chg="modSld">
      <pc:chgData name="Fontenot, Tracey S CIV USARMY ID-TRAINING (USA)" userId="S::tracey.s.fontenot.naf@army.mil::29c3ba97-1be9-4fc8-b0d5-e89b28b7004f" providerId="AD" clId="Web-{BC1EDBAD-2F2F-EA84-2572-D57A942E71AC}" dt="2025-04-16T13:34:10.272" v="76" actId="1076"/>
      <pc:docMkLst>
        <pc:docMk/>
      </pc:docMkLst>
      <pc:sldChg chg="addSp delSp modSp">
        <pc:chgData name="Fontenot, Tracey S CIV USARMY ID-TRAINING (USA)" userId="S::tracey.s.fontenot.naf@army.mil::29c3ba97-1be9-4fc8-b0d5-e89b28b7004f" providerId="AD" clId="Web-{BC1EDBAD-2F2F-EA84-2572-D57A942E71AC}" dt="2025-04-16T13:34:10.272" v="76" actId="1076"/>
        <pc:sldMkLst>
          <pc:docMk/>
          <pc:sldMk cId="4046478718" sldId="1391"/>
        </pc:sldMkLst>
      </pc:sldChg>
    </pc:docChg>
  </pc:docChgLst>
  <pc:docChgLst>
    <pc:chgData name="Aid, Virginia R CIV USARMY ID-TRAINING (USA)" userId="S::virginia.r.aid.civ@army.mil::e49ca7e4-047c-4077-b1c4-afdcc30b5ff5" providerId="AD" clId="Web-{6AC642BD-9A92-0BF0-877B-143A88143E9B}"/>
    <pc:docChg chg="addSld delSld modSld">
      <pc:chgData name="Aid, Virginia R CIV USARMY ID-TRAINING (USA)" userId="S::virginia.r.aid.civ@army.mil::e49ca7e4-047c-4077-b1c4-afdcc30b5ff5" providerId="AD" clId="Web-{6AC642BD-9A92-0BF0-877B-143A88143E9B}" dt="2025-05-05T17:22:55.659" v="181"/>
      <pc:docMkLst>
        <pc:docMk/>
      </pc:docMkLst>
      <pc:sldChg chg="del">
        <pc:chgData name="Aid, Virginia R CIV USARMY ID-TRAINING (USA)" userId="S::virginia.r.aid.civ@army.mil::e49ca7e4-047c-4077-b1c4-afdcc30b5ff5" providerId="AD" clId="Web-{6AC642BD-9A92-0BF0-877B-143A88143E9B}" dt="2025-05-05T17:22:55.659" v="181"/>
        <pc:sldMkLst>
          <pc:docMk/>
          <pc:sldMk cId="3387427061" sldId="1367"/>
        </pc:sldMkLst>
      </pc:sldChg>
      <pc:sldChg chg="addSp delSp modSp">
        <pc:chgData name="Aid, Virginia R CIV USARMY ID-TRAINING (USA)" userId="S::virginia.r.aid.civ@army.mil::e49ca7e4-047c-4077-b1c4-afdcc30b5ff5" providerId="AD" clId="Web-{6AC642BD-9A92-0BF0-877B-143A88143E9B}" dt="2025-05-05T15:02:57.125" v="43" actId="20577"/>
        <pc:sldMkLst>
          <pc:docMk/>
          <pc:sldMk cId="2910891345" sldId="1390"/>
        </pc:sldMkLst>
        <pc:spChg chg="add del mod">
          <ac:chgData name="Aid, Virginia R CIV USARMY ID-TRAINING (USA)" userId="S::virginia.r.aid.civ@army.mil::e49ca7e4-047c-4077-b1c4-afdcc30b5ff5" providerId="AD" clId="Web-{6AC642BD-9A92-0BF0-877B-143A88143E9B}" dt="2025-05-05T15:01:21.232" v="2"/>
          <ac:spMkLst>
            <pc:docMk/>
            <pc:sldMk cId="2910891345" sldId="1390"/>
            <ac:spMk id="3" creationId="{77F121F8-AB2E-66C4-6872-AD1C1C20AA51}"/>
          </ac:spMkLst>
        </pc:spChg>
        <pc:spChg chg="add del mod">
          <ac:chgData name="Aid, Virginia R CIV USARMY ID-TRAINING (USA)" userId="S::virginia.r.aid.civ@army.mil::e49ca7e4-047c-4077-b1c4-afdcc30b5ff5" providerId="AD" clId="Web-{6AC642BD-9A92-0BF0-877B-143A88143E9B}" dt="2025-05-05T15:02:02.123" v="19"/>
          <ac:spMkLst>
            <pc:docMk/>
            <pc:sldMk cId="2910891345" sldId="1390"/>
            <ac:spMk id="4" creationId="{2E71B5AD-AB6C-CEC2-78CD-38E3A7ECF272}"/>
          </ac:spMkLst>
        </pc:spChg>
        <pc:spChg chg="add mod">
          <ac:chgData name="Aid, Virginia R CIV USARMY ID-TRAINING (USA)" userId="S::virginia.r.aid.civ@army.mil::e49ca7e4-047c-4077-b1c4-afdcc30b5ff5" providerId="AD" clId="Web-{6AC642BD-9A92-0BF0-877B-143A88143E9B}" dt="2025-05-05T15:02:57.125" v="43" actId="20577"/>
          <ac:spMkLst>
            <pc:docMk/>
            <pc:sldMk cId="2910891345" sldId="1390"/>
            <ac:spMk id="6" creationId="{F83D035E-2485-DB96-F322-25BE368F7001}"/>
          </ac:spMkLst>
        </pc:spChg>
        <pc:picChg chg="mod">
          <ac:chgData name="Aid, Virginia R CIV USARMY ID-TRAINING (USA)" userId="S::virginia.r.aid.civ@army.mil::e49ca7e4-047c-4077-b1c4-afdcc30b5ff5" providerId="AD" clId="Web-{6AC642BD-9A92-0BF0-877B-143A88143E9B}" dt="2025-05-05T15:02:15.592" v="21" actId="1076"/>
          <ac:picMkLst>
            <pc:docMk/>
            <pc:sldMk cId="2910891345" sldId="1390"/>
            <ac:picMk id="2" creationId="{DBB3344D-5C99-6F46-59F5-BA1217E50E18}"/>
          </ac:picMkLst>
        </pc:picChg>
      </pc:sldChg>
      <pc:sldChg chg="del">
        <pc:chgData name="Aid, Virginia R CIV USARMY ID-TRAINING (USA)" userId="S::virginia.r.aid.civ@army.mil::e49ca7e4-047c-4077-b1c4-afdcc30b5ff5" providerId="AD" clId="Web-{6AC642BD-9A92-0BF0-877B-143A88143E9B}" dt="2025-05-05T17:22:51.784" v="180"/>
        <pc:sldMkLst>
          <pc:docMk/>
          <pc:sldMk cId="1822091651" sldId="1420"/>
        </pc:sldMkLst>
      </pc:sldChg>
      <pc:sldChg chg="addSp delSp modSp add replId">
        <pc:chgData name="Aid, Virginia R CIV USARMY ID-TRAINING (USA)" userId="S::virginia.r.aid.civ@army.mil::e49ca7e4-047c-4077-b1c4-afdcc30b5ff5" providerId="AD" clId="Web-{6AC642BD-9A92-0BF0-877B-143A88143E9B}" dt="2025-05-05T15:07:39.725" v="179" actId="20577"/>
        <pc:sldMkLst>
          <pc:docMk/>
          <pc:sldMk cId="3563212925" sldId="1423"/>
        </pc:sldMkLst>
        <pc:spChg chg="add del mod">
          <ac:chgData name="Aid, Virginia R CIV USARMY ID-TRAINING (USA)" userId="S::virginia.r.aid.civ@army.mil::e49ca7e4-047c-4077-b1c4-afdcc30b5ff5" providerId="AD" clId="Web-{6AC642BD-9A92-0BF0-877B-143A88143E9B}" dt="2025-05-05T15:03:01.718" v="44"/>
          <ac:spMkLst>
            <pc:docMk/>
            <pc:sldMk cId="3563212925" sldId="1423"/>
            <ac:spMk id="3" creationId="{3FE486EE-AE4C-ECC2-A880-228344A84B89}"/>
          </ac:spMkLst>
        </pc:spChg>
        <pc:spChg chg="add mod">
          <ac:chgData name="Aid, Virginia R CIV USARMY ID-TRAINING (USA)" userId="S::virginia.r.aid.civ@army.mil::e49ca7e4-047c-4077-b1c4-afdcc30b5ff5" providerId="AD" clId="Web-{6AC642BD-9A92-0BF0-877B-143A88143E9B}" dt="2025-05-05T15:03:14.984" v="66" actId="1076"/>
          <ac:spMkLst>
            <pc:docMk/>
            <pc:sldMk cId="3563212925" sldId="1423"/>
            <ac:spMk id="5" creationId="{D4DF0654-7C49-F3BA-5498-789CF600EED0}"/>
          </ac:spMkLst>
        </pc:spChg>
        <pc:spChg chg="add mod">
          <ac:chgData name="Aid, Virginia R CIV USARMY ID-TRAINING (USA)" userId="S::virginia.r.aid.civ@army.mil::e49ca7e4-047c-4077-b1c4-afdcc30b5ff5" providerId="AD" clId="Web-{6AC642BD-9A92-0BF0-877B-143A88143E9B}" dt="2025-05-05T15:07:39.725" v="179" actId="20577"/>
          <ac:spMkLst>
            <pc:docMk/>
            <pc:sldMk cId="3563212925" sldId="1423"/>
            <ac:spMk id="6" creationId="{E86B2B77-3CA6-54D0-EE1B-2835CAA7C267}"/>
          </ac:spMkLst>
        </pc:spChg>
        <pc:picChg chg="del">
          <ac:chgData name="Aid, Virginia R CIV USARMY ID-TRAINING (USA)" userId="S::virginia.r.aid.civ@army.mil::e49ca7e4-047c-4077-b1c4-afdcc30b5ff5" providerId="AD" clId="Web-{6AC642BD-9A92-0BF0-877B-143A88143E9B}" dt="2025-05-05T15:01:35.920" v="4"/>
          <ac:picMkLst>
            <pc:docMk/>
            <pc:sldMk cId="3563212925" sldId="1423"/>
            <ac:picMk id="2" creationId="{37A1D4E7-ABFC-EEDE-697A-361E6EBD45BB}"/>
          </ac:picMkLst>
        </pc:picChg>
      </pc:sldChg>
    </pc:docChg>
  </pc:docChgLst>
  <pc:docChgLst>
    <pc:chgData name="Mullins, Brooke Renae CIV USARMY ID-TRAINING (USA)" userId="S::brooke.r.mullins.naf@army.mil::0c70e9d6-b9b1-4fb0-be9a-273d5b8a1519" providerId="AD" clId="Web-{1D674F0F-CCC1-ADAB-FB80-205A4353D41C}"/>
    <pc:docChg chg="modSld">
      <pc:chgData name="Mullins, Brooke Renae CIV USARMY ID-TRAINING (USA)" userId="S::brooke.r.mullins.naf@army.mil::0c70e9d6-b9b1-4fb0-be9a-273d5b8a1519" providerId="AD" clId="Web-{1D674F0F-CCC1-ADAB-FB80-205A4353D41C}" dt="2025-04-28T19:09:46.773" v="9" actId="14100"/>
      <pc:docMkLst>
        <pc:docMk/>
      </pc:docMkLst>
      <pc:sldChg chg="modSp">
        <pc:chgData name="Mullins, Brooke Renae CIV USARMY ID-TRAINING (USA)" userId="S::brooke.r.mullins.naf@army.mil::0c70e9d6-b9b1-4fb0-be9a-273d5b8a1519" providerId="AD" clId="Web-{1D674F0F-CCC1-ADAB-FB80-205A4353D41C}" dt="2025-04-28T19:09:46.773" v="9" actId="14100"/>
        <pc:sldMkLst>
          <pc:docMk/>
          <pc:sldMk cId="1362866863" sldId="1414"/>
        </pc:sldMkLst>
      </pc:sldChg>
    </pc:docChg>
  </pc:docChgLst>
  <pc:docChgLst>
    <pc:chgData name="Gardner, Christine D (Chris) CIV USARMY USAG (USA)" userId="S::christine.d.gardner2.civ@army.mil::0e5d7c42-2bb7-4b79-8d44-a989e01ab092" providerId="AD" clId="Web-{8F84389A-3230-BBB4-8F8F-78CA6BE8A676}"/>
    <pc:docChg chg="modSld">
      <pc:chgData name="Gardner, Christine D (Chris) CIV USARMY USAG (USA)" userId="S::christine.d.gardner2.civ@army.mil::0e5d7c42-2bb7-4b79-8d44-a989e01ab092" providerId="AD" clId="Web-{8F84389A-3230-BBB4-8F8F-78CA6BE8A676}" dt="2025-04-18T15:58:28.326" v="5"/>
      <pc:docMkLst>
        <pc:docMk/>
      </pc:docMkLst>
      <pc:sldChg chg="addSp delSp modSp">
        <pc:chgData name="Gardner, Christine D (Chris) CIV USARMY USAG (USA)" userId="S::christine.d.gardner2.civ@army.mil::0e5d7c42-2bb7-4b79-8d44-a989e01ab092" providerId="AD" clId="Web-{8F84389A-3230-BBB4-8F8F-78CA6BE8A676}" dt="2025-04-18T15:58:28.326" v="5"/>
        <pc:sldMkLst>
          <pc:docMk/>
          <pc:sldMk cId="2910891345" sldId="1390"/>
        </pc:sldMkLst>
      </pc:sldChg>
    </pc:docChg>
  </pc:docChgLst>
  <pc:docChgLst>
    <pc:chgData name="Mafnas, Breanna A CIV USARMY ID-TRAINING (USA)" userId="S::breanna.a.mafnas.civ@army.mil::e7f2c019-10fd-4a33-a8e8-90c1ddc4d73d" providerId="AD" clId="Web-{37DB2CCC-3FA6-E262-9407-F366BE856DF6}"/>
    <pc:docChg chg="addSld">
      <pc:chgData name="Mafnas, Breanna A CIV USARMY ID-TRAINING (USA)" userId="S::breanna.a.mafnas.civ@army.mil::e7f2c019-10fd-4a33-a8e8-90c1ddc4d73d" providerId="AD" clId="Web-{37DB2CCC-3FA6-E262-9407-F366BE856DF6}" dt="2025-03-31T20:42:54.998" v="1"/>
      <pc:docMkLst>
        <pc:docMk/>
      </pc:docMkLst>
      <pc:sldChg chg="new">
        <pc:chgData name="Mafnas, Breanna A CIV USARMY ID-TRAINING (USA)" userId="S::breanna.a.mafnas.civ@army.mil::e7f2c019-10fd-4a33-a8e8-90c1ddc4d73d" providerId="AD" clId="Web-{37DB2CCC-3FA6-E262-9407-F366BE856DF6}" dt="2025-03-31T20:42:42.966" v="0"/>
        <pc:sldMkLst>
          <pc:docMk/>
          <pc:sldMk cId="3784946303" sldId="1392"/>
        </pc:sldMkLst>
      </pc:sldChg>
      <pc:sldChg chg="add">
        <pc:chgData name="Mafnas, Breanna A CIV USARMY ID-TRAINING (USA)" userId="S::breanna.a.mafnas.civ@army.mil::e7f2c019-10fd-4a33-a8e8-90c1ddc4d73d" providerId="AD" clId="Web-{37DB2CCC-3FA6-E262-9407-F366BE856DF6}" dt="2025-03-31T20:42:54.998" v="1"/>
        <pc:sldMkLst>
          <pc:docMk/>
          <pc:sldMk cId="2235265507" sldId="1393"/>
        </pc:sldMkLst>
      </pc:sldChg>
    </pc:docChg>
  </pc:docChgLst>
  <pc:docChgLst>
    <pc:chgData name="Gardner, Christine D (Chris) CIV USARMY USAG (USA)" userId="S::christine.d.gardner2.civ@army.mil::0e5d7c42-2bb7-4b79-8d44-a989e01ab092" providerId="AD" clId="Web-{1EEAEBBA-2E10-4B29-BDB2-B2F66E99E19E}"/>
    <pc:docChg chg="modSld">
      <pc:chgData name="Gardner, Christine D (Chris) CIV USARMY USAG (USA)" userId="S::christine.d.gardner2.civ@army.mil::0e5d7c42-2bb7-4b79-8d44-a989e01ab092" providerId="AD" clId="Web-{1EEAEBBA-2E10-4B29-BDB2-B2F66E99E19E}" dt="2025-05-05T20:47:11.263" v="2" actId="20577"/>
      <pc:docMkLst>
        <pc:docMk/>
      </pc:docMkLst>
      <pc:sldChg chg="modSp">
        <pc:chgData name="Gardner, Christine D (Chris) CIV USARMY USAG (USA)" userId="S::christine.d.gardner2.civ@army.mil::0e5d7c42-2bb7-4b79-8d44-a989e01ab092" providerId="AD" clId="Web-{1EEAEBBA-2E10-4B29-BDB2-B2F66E99E19E}" dt="2025-05-05T20:47:11.263" v="2" actId="20577"/>
        <pc:sldMkLst>
          <pc:docMk/>
          <pc:sldMk cId="2124032718" sldId="1404"/>
        </pc:sldMkLst>
        <pc:spChg chg="mod">
          <ac:chgData name="Gardner, Christine D (Chris) CIV USARMY USAG (USA)" userId="S::christine.d.gardner2.civ@army.mil::0e5d7c42-2bb7-4b79-8d44-a989e01ab092" providerId="AD" clId="Web-{1EEAEBBA-2E10-4B29-BDB2-B2F66E99E19E}" dt="2025-05-05T20:47:11.263" v="2" actId="20577"/>
          <ac:spMkLst>
            <pc:docMk/>
            <pc:sldMk cId="2124032718" sldId="1404"/>
            <ac:spMk id="772" creationId="{5C184847-269B-2321-BE8F-34BBF90B8DF5}"/>
          </ac:spMkLst>
        </pc:spChg>
      </pc:sldChg>
    </pc:docChg>
  </pc:docChgLst>
  <pc:docChgLst>
    <pc:chgData name="Myers, Melissa M CIV USARMY ID-TRAINING (USA)" userId="S::melissa.m.myers18.naf@army.mil::80adf652-2074-4ca8-8f25-720ee22b7a24" providerId="AD" clId="Web-{4D6E6C9B-626D-761D-9049-B1859B522C9C}"/>
    <pc:docChg chg="modSld">
      <pc:chgData name="Myers, Melissa M CIV USARMY ID-TRAINING (USA)" userId="S::melissa.m.myers18.naf@army.mil::80adf652-2074-4ca8-8f25-720ee22b7a24" providerId="AD" clId="Web-{4D6E6C9B-626D-761D-9049-B1859B522C9C}" dt="2025-04-21T16:37:46.664" v="6" actId="20577"/>
      <pc:docMkLst>
        <pc:docMk/>
      </pc:docMkLst>
      <pc:sldChg chg="modSp">
        <pc:chgData name="Myers, Melissa M CIV USARMY ID-TRAINING (USA)" userId="S::melissa.m.myers18.naf@army.mil::80adf652-2074-4ca8-8f25-720ee22b7a24" providerId="AD" clId="Web-{4D6E6C9B-626D-761D-9049-B1859B522C9C}" dt="2025-04-21T16:37:46.664" v="6" actId="20577"/>
        <pc:sldMkLst>
          <pc:docMk/>
          <pc:sldMk cId="1221712264" sldId="1395"/>
        </pc:sldMkLst>
        <pc:spChg chg="mod">
          <ac:chgData name="Myers, Melissa M CIV USARMY ID-TRAINING (USA)" userId="S::melissa.m.myers18.naf@army.mil::80adf652-2074-4ca8-8f25-720ee22b7a24" providerId="AD" clId="Web-{4D6E6C9B-626D-761D-9049-B1859B522C9C}" dt="2025-04-21T16:37:46.664" v="6" actId="20577"/>
          <ac:spMkLst>
            <pc:docMk/>
            <pc:sldMk cId="1221712264" sldId="1395"/>
            <ac:spMk id="760" creationId="{5FCE94AA-0685-448C-1541-689BB8C3AE42}"/>
          </ac:spMkLst>
        </pc:spChg>
      </pc:sldChg>
    </pc:docChg>
  </pc:docChgLst>
  <pc:docChgLst>
    <pc:chgData name="Dunlevy, Shane M CIV USARMY ID-TRAINING (USA)" userId="S::shane.m.dunlevy.naf@army.mil::3acb1f7d-0ca2-4fca-a8d0-d30b87e78da2" providerId="AD" clId="Web-{28FC95DA-B3FE-4341-C9FB-D6DB526D67FF}"/>
    <pc:docChg chg="modSld">
      <pc:chgData name="Dunlevy, Shane M CIV USARMY ID-TRAINING (USA)" userId="S::shane.m.dunlevy.naf@army.mil::3acb1f7d-0ca2-4fca-a8d0-d30b87e78da2" providerId="AD" clId="Web-{28FC95DA-B3FE-4341-C9FB-D6DB526D67FF}" dt="2025-04-08T14:33:51.069" v="1" actId="20577"/>
      <pc:docMkLst>
        <pc:docMk/>
      </pc:docMkLst>
      <pc:sldChg chg="modSp">
        <pc:chgData name="Dunlevy, Shane M CIV USARMY ID-TRAINING (USA)" userId="S::shane.m.dunlevy.naf@army.mil::3acb1f7d-0ca2-4fca-a8d0-d30b87e78da2" providerId="AD" clId="Web-{28FC95DA-B3FE-4341-C9FB-D6DB526D67FF}" dt="2025-04-08T14:33:51.069" v="1" actId="20577"/>
        <pc:sldMkLst>
          <pc:docMk/>
          <pc:sldMk cId="1584349322" sldId="1387"/>
        </pc:sldMkLst>
        <pc:spChg chg="mod">
          <ac:chgData name="Dunlevy, Shane M CIV USARMY ID-TRAINING (USA)" userId="S::shane.m.dunlevy.naf@army.mil::3acb1f7d-0ca2-4fca-a8d0-d30b87e78da2" providerId="AD" clId="Web-{28FC95DA-B3FE-4341-C9FB-D6DB526D67FF}" dt="2025-04-08T14:33:51.069" v="1" actId="20577"/>
          <ac:spMkLst>
            <pc:docMk/>
            <pc:sldMk cId="1584349322" sldId="1387"/>
            <ac:spMk id="760" creationId="{076AC40B-5B1D-BB03-FFAA-09A1061411E6}"/>
          </ac:spMkLst>
        </pc:spChg>
      </pc:sldChg>
    </pc:docChg>
  </pc:docChgLst>
  <pc:docChgLst>
    <pc:chgData name="Gardner, Christine D (Chris) CIV USARMY USAG (USA)" userId="S::christine.d.gardner2.civ@army.mil::0e5d7c42-2bb7-4b79-8d44-a989e01ab092" providerId="AD" clId="Web-{DDFFD88A-B341-EF09-8068-06A6E77EAC48}"/>
    <pc:docChg chg="addSld delSld modSld">
      <pc:chgData name="Gardner, Christine D (Chris) CIV USARMY USAG (USA)" userId="S::christine.d.gardner2.civ@army.mil::0e5d7c42-2bb7-4b79-8d44-a989e01ab092" providerId="AD" clId="Web-{DDFFD88A-B341-EF09-8068-06A6E77EAC48}" dt="2025-04-18T14:34:57.920" v="48"/>
      <pc:docMkLst>
        <pc:docMk/>
      </pc:docMkLst>
      <pc:sldChg chg="modSp mod modClrScheme chgLayout">
        <pc:chgData name="Gardner, Christine D (Chris) CIV USARMY USAG (USA)" userId="S::christine.d.gardner2.civ@army.mil::0e5d7c42-2bb7-4b79-8d44-a989e01ab092" providerId="AD" clId="Web-{DDFFD88A-B341-EF09-8068-06A6E77EAC48}" dt="2025-04-18T14:23:42.816" v="10"/>
        <pc:sldMkLst>
          <pc:docMk/>
          <pc:sldMk cId="2616354972" sldId="1317"/>
        </pc:sldMkLst>
        <pc:spChg chg="mod ord">
          <ac:chgData name="Gardner, Christine D (Chris) CIV USARMY USAG (USA)" userId="S::christine.d.gardner2.civ@army.mil::0e5d7c42-2bb7-4b79-8d44-a989e01ab092" providerId="AD" clId="Web-{DDFFD88A-B341-EF09-8068-06A6E77EAC48}" dt="2025-04-18T14:23:42.816" v="10"/>
          <ac:spMkLst>
            <pc:docMk/>
            <pc:sldMk cId="2616354972" sldId="1317"/>
            <ac:spMk id="772" creationId="{BCC9C16B-79C7-1174-0B97-443D042BC40A}"/>
          </ac:spMkLst>
        </pc:spChg>
      </pc:sldChg>
      <pc:sldChg chg="modSp">
        <pc:chgData name="Gardner, Christine D (Chris) CIV USARMY USAG (USA)" userId="S::christine.d.gardner2.civ@army.mil::0e5d7c42-2bb7-4b79-8d44-a989e01ab092" providerId="AD" clId="Web-{DDFFD88A-B341-EF09-8068-06A6E77EAC48}" dt="2025-04-18T14:24:21.769" v="23" actId="20577"/>
        <pc:sldMkLst>
          <pc:docMk/>
          <pc:sldMk cId="1622286714" sldId="1364"/>
        </pc:sldMkLst>
        <pc:spChg chg="mod">
          <ac:chgData name="Gardner, Christine D (Chris) CIV USARMY USAG (USA)" userId="S::christine.d.gardner2.civ@army.mil::0e5d7c42-2bb7-4b79-8d44-a989e01ab092" providerId="AD" clId="Web-{DDFFD88A-B341-EF09-8068-06A6E77EAC48}" dt="2025-04-18T14:24:21.769" v="23" actId="20577"/>
          <ac:spMkLst>
            <pc:docMk/>
            <pc:sldMk cId="1622286714" sldId="1364"/>
            <ac:spMk id="772" creationId="{76576001-1E98-C342-C84F-E5DF05FBC62F}"/>
          </ac:spMkLst>
        </pc:spChg>
      </pc:sldChg>
      <pc:sldChg chg="mod modClrScheme chgLayout">
        <pc:chgData name="Gardner, Christine D (Chris) CIV USARMY USAG (USA)" userId="S::christine.d.gardner2.civ@army.mil::0e5d7c42-2bb7-4b79-8d44-a989e01ab092" providerId="AD" clId="Web-{DDFFD88A-B341-EF09-8068-06A6E77EAC48}" dt="2025-04-18T14:22:35.752" v="2"/>
        <pc:sldMkLst>
          <pc:docMk/>
          <pc:sldMk cId="236455585" sldId="1393"/>
        </pc:sldMkLst>
      </pc:sldChg>
      <pc:sldChg chg="mod modClrScheme chgLayout">
        <pc:chgData name="Gardner, Christine D (Chris) CIV USARMY USAG (USA)" userId="S::christine.d.gardner2.civ@army.mil::0e5d7c42-2bb7-4b79-8d44-a989e01ab092" providerId="AD" clId="Web-{DDFFD88A-B341-EF09-8068-06A6E77EAC48}" dt="2025-04-18T14:22:41.190" v="3"/>
        <pc:sldMkLst>
          <pc:docMk/>
          <pc:sldMk cId="1059799529" sldId="1394"/>
        </pc:sldMkLst>
      </pc:sldChg>
      <pc:sldChg chg="mod modClrScheme chgLayout">
        <pc:chgData name="Gardner, Christine D (Chris) CIV USARMY USAG (USA)" userId="S::christine.d.gardner2.civ@army.mil::0e5d7c42-2bb7-4b79-8d44-a989e01ab092" providerId="AD" clId="Web-{DDFFD88A-B341-EF09-8068-06A6E77EAC48}" dt="2025-04-18T14:22:53.315" v="4"/>
        <pc:sldMkLst>
          <pc:docMk/>
          <pc:sldMk cId="3727066129" sldId="1396"/>
        </pc:sldMkLst>
      </pc:sldChg>
      <pc:sldChg chg="mod modClrScheme chgLayout">
        <pc:chgData name="Gardner, Christine D (Chris) CIV USARMY USAG (USA)" userId="S::christine.d.gardner2.civ@army.mil::0e5d7c42-2bb7-4b79-8d44-a989e01ab092" providerId="AD" clId="Web-{DDFFD88A-B341-EF09-8068-06A6E77EAC48}" dt="2025-04-18T14:22:10.783" v="0"/>
        <pc:sldMkLst>
          <pc:docMk/>
          <pc:sldMk cId="4248474416" sldId="1397"/>
        </pc:sldMkLst>
      </pc:sldChg>
      <pc:sldChg chg="mod modClrScheme chgLayout">
        <pc:chgData name="Gardner, Christine D (Chris) CIV USARMY USAG (USA)" userId="S::christine.d.gardner2.civ@army.mil::0e5d7c42-2bb7-4b79-8d44-a989e01ab092" providerId="AD" clId="Web-{DDFFD88A-B341-EF09-8068-06A6E77EAC48}" dt="2025-04-18T14:22:22.861" v="1"/>
        <pc:sldMkLst>
          <pc:docMk/>
          <pc:sldMk cId="2268416894" sldId="1398"/>
        </pc:sldMkLst>
      </pc:sldChg>
      <pc:sldChg chg="delSp new">
        <pc:chgData name="Gardner, Christine D (Chris) CIV USARMY USAG (USA)" userId="S::christine.d.gardner2.civ@army.mil::0e5d7c42-2bb7-4b79-8d44-a989e01ab092" providerId="AD" clId="Web-{DDFFD88A-B341-EF09-8068-06A6E77EAC48}" dt="2025-04-18T14:23:10.581" v="7"/>
        <pc:sldMkLst>
          <pc:docMk/>
          <pc:sldMk cId="2280946222" sldId="1400"/>
        </pc:sldMkLst>
      </pc:sldChg>
      <pc:sldChg chg="delSp new">
        <pc:chgData name="Gardner, Christine D (Chris) CIV USARMY USAG (USA)" userId="S::christine.d.gardner2.civ@army.mil::0e5d7c42-2bb7-4b79-8d44-a989e01ab092" providerId="AD" clId="Web-{DDFFD88A-B341-EF09-8068-06A6E77EAC48}" dt="2025-04-18T14:23:13.190" v="8"/>
        <pc:sldMkLst>
          <pc:docMk/>
          <pc:sldMk cId="2474884407" sldId="1401"/>
        </pc:sldMkLst>
      </pc:sldChg>
      <pc:sldChg chg="delSp new">
        <pc:chgData name="Gardner, Christine D (Chris) CIV USARMY USAG (USA)" userId="S::christine.d.gardner2.civ@army.mil::0e5d7c42-2bb7-4b79-8d44-a989e01ab092" providerId="AD" clId="Web-{DDFFD88A-B341-EF09-8068-06A6E77EAC48}" dt="2025-04-18T14:23:51.910" v="12"/>
        <pc:sldMkLst>
          <pc:docMk/>
          <pc:sldMk cId="311063106" sldId="1402"/>
        </pc:sldMkLst>
      </pc:sldChg>
      <pc:sldChg chg="delSp new">
        <pc:chgData name="Gardner, Christine D (Chris) CIV USARMY USAG (USA)" userId="S::christine.d.gardner2.civ@army.mil::0e5d7c42-2bb7-4b79-8d44-a989e01ab092" providerId="AD" clId="Web-{DDFFD88A-B341-EF09-8068-06A6E77EAC48}" dt="2025-04-18T14:23:56.535" v="14"/>
        <pc:sldMkLst>
          <pc:docMk/>
          <pc:sldMk cId="2888495211" sldId="1403"/>
        </pc:sldMkLst>
      </pc:sldChg>
      <pc:sldChg chg="add replId">
        <pc:chgData name="Gardner, Christine D (Chris) CIV USARMY USAG (USA)" userId="S::christine.d.gardner2.civ@army.mil::0e5d7c42-2bb7-4b79-8d44-a989e01ab092" providerId="AD" clId="Web-{DDFFD88A-B341-EF09-8068-06A6E77EAC48}" dt="2025-04-18T14:24:12.457" v="15"/>
        <pc:sldMkLst>
          <pc:docMk/>
          <pc:sldMk cId="2124032718" sldId="1404"/>
        </pc:sldMkLst>
      </pc:sldChg>
      <pc:sldChg chg="addSp delSp modSp new">
        <pc:chgData name="Gardner, Christine D (Chris) CIV USARMY USAG (USA)" userId="S::christine.d.gardner2.civ@army.mil::0e5d7c42-2bb7-4b79-8d44-a989e01ab092" providerId="AD" clId="Web-{DDFFD88A-B341-EF09-8068-06A6E77EAC48}" dt="2025-04-18T14:30:46.369" v="44"/>
        <pc:sldMkLst>
          <pc:docMk/>
          <pc:sldMk cId="4218078486" sldId="1405"/>
        </pc:sldMkLst>
      </pc:sldChg>
      <pc:sldChg chg="addSp delSp modSp new">
        <pc:chgData name="Gardner, Christine D (Chris) CIV USARMY USAG (USA)" userId="S::christine.d.gardner2.civ@army.mil::0e5d7c42-2bb7-4b79-8d44-a989e01ab092" providerId="AD" clId="Web-{DDFFD88A-B341-EF09-8068-06A6E77EAC48}" dt="2025-04-18T14:30:34.931" v="42"/>
        <pc:sldMkLst>
          <pc:docMk/>
          <pc:sldMk cId="573015698" sldId="1406"/>
        </pc:sldMkLst>
      </pc:sldChg>
      <pc:sldChg chg="delSp new">
        <pc:chgData name="Gardner, Christine D (Chris) CIV USARMY USAG (USA)" userId="S::christine.d.gardner2.civ@army.mil::0e5d7c42-2bb7-4b79-8d44-a989e01ab092" providerId="AD" clId="Web-{DDFFD88A-B341-EF09-8068-06A6E77EAC48}" dt="2025-04-18T14:24:51.098" v="28"/>
        <pc:sldMkLst>
          <pc:docMk/>
          <pc:sldMk cId="3821911822" sldId="1407"/>
        </pc:sldMkLst>
      </pc:sldChg>
      <pc:sldChg chg="delSp new">
        <pc:chgData name="Gardner, Christine D (Chris) CIV USARMY USAG (USA)" userId="S::christine.d.gardner2.civ@army.mil::0e5d7c42-2bb7-4b79-8d44-a989e01ab092" providerId="AD" clId="Web-{DDFFD88A-B341-EF09-8068-06A6E77EAC48}" dt="2025-04-18T14:24:53.660" v="29"/>
        <pc:sldMkLst>
          <pc:docMk/>
          <pc:sldMk cId="3868393008" sldId="1408"/>
        </pc:sldMkLst>
      </pc:sldChg>
      <pc:sldChg chg="delSp new">
        <pc:chgData name="Gardner, Christine D (Chris) CIV USARMY USAG (USA)" userId="S::christine.d.gardner2.civ@army.mil::0e5d7c42-2bb7-4b79-8d44-a989e01ab092" providerId="AD" clId="Web-{DDFFD88A-B341-EF09-8068-06A6E77EAC48}" dt="2025-04-18T14:25:28.614" v="32"/>
        <pc:sldMkLst>
          <pc:docMk/>
          <pc:sldMk cId="3014645888" sldId="1409"/>
        </pc:sldMkLst>
      </pc:sldChg>
      <pc:sldChg chg="delSp new">
        <pc:chgData name="Gardner, Christine D (Chris) CIV USARMY USAG (USA)" userId="S::christine.d.gardner2.civ@army.mil::0e5d7c42-2bb7-4b79-8d44-a989e01ab092" providerId="AD" clId="Web-{DDFFD88A-B341-EF09-8068-06A6E77EAC48}" dt="2025-04-18T14:25:30.645" v="33"/>
        <pc:sldMkLst>
          <pc:docMk/>
          <pc:sldMk cId="64425638" sldId="1410"/>
        </pc:sldMkLst>
      </pc:sldChg>
      <pc:sldChg chg="delSp modSp new">
        <pc:chgData name="Gardner, Christine D (Chris) CIV USARMY USAG (USA)" userId="S::christine.d.gardner2.civ@army.mil::0e5d7c42-2bb7-4b79-8d44-a989e01ab092" providerId="AD" clId="Web-{DDFFD88A-B341-EF09-8068-06A6E77EAC48}" dt="2025-04-18T14:25:55.865" v="37"/>
        <pc:sldMkLst>
          <pc:docMk/>
          <pc:sldMk cId="651580425" sldId="1411"/>
        </pc:sldMkLst>
      </pc:sldChg>
      <pc:sldChg chg="delSp new">
        <pc:chgData name="Gardner, Christine D (Chris) CIV USARMY USAG (USA)" userId="S::christine.d.gardner2.civ@army.mil::0e5d7c42-2bb7-4b79-8d44-a989e01ab092" providerId="AD" clId="Web-{DDFFD88A-B341-EF09-8068-06A6E77EAC48}" dt="2025-04-18T14:25:58.427" v="38"/>
        <pc:sldMkLst>
          <pc:docMk/>
          <pc:sldMk cId="2329443271" sldId="1412"/>
        </pc:sldMkLst>
      </pc:sldChg>
      <pc:sldChg chg="new del">
        <pc:chgData name="Gardner, Christine D (Chris) CIV USARMY USAG (USA)" userId="S::christine.d.gardner2.civ@army.mil::0e5d7c42-2bb7-4b79-8d44-a989e01ab092" providerId="AD" clId="Web-{DDFFD88A-B341-EF09-8068-06A6E77EAC48}" dt="2025-04-18T14:31:18.979" v="46"/>
        <pc:sldMkLst>
          <pc:docMk/>
          <pc:sldMk cId="3270490776" sldId="1413"/>
        </pc:sldMkLst>
      </pc:sldChg>
      <pc:sldChg chg="new del">
        <pc:chgData name="Gardner, Christine D (Chris) CIV USARMY USAG (USA)" userId="S::christine.d.gardner2.civ@army.mil::0e5d7c42-2bb7-4b79-8d44-a989e01ab092" providerId="AD" clId="Web-{DDFFD88A-B341-EF09-8068-06A6E77EAC48}" dt="2025-04-18T14:34:57.920" v="48"/>
        <pc:sldMkLst>
          <pc:docMk/>
          <pc:sldMk cId="4093676049" sldId="1413"/>
        </pc:sldMkLst>
      </pc:sldChg>
    </pc:docChg>
  </pc:docChgLst>
  <pc:docChgLst>
    <pc:chgData name="Gardner, Christine D (Chris) CIV USARMY USAG (USA)" userId="S::christine.d.gardner2.civ@army.mil::0e5d7c42-2bb7-4b79-8d44-a989e01ab092" providerId="AD" clId="Web-{BDD232E0-E089-7E10-8979-8781B453DFB5}"/>
    <pc:docChg chg="addSld delSld modSld sldOrd">
      <pc:chgData name="Gardner, Christine D (Chris) CIV USARMY USAG (USA)" userId="S::christine.d.gardner2.civ@army.mil::0e5d7c42-2bb7-4b79-8d44-a989e01ab092" providerId="AD" clId="Web-{BDD232E0-E089-7E10-8979-8781B453DFB5}" dt="2025-04-23T14:59:05.011" v="72" actId="1076"/>
      <pc:docMkLst>
        <pc:docMk/>
      </pc:docMkLst>
      <pc:sldChg chg="modSp del">
        <pc:chgData name="Gardner, Christine D (Chris) CIV USARMY USAG (USA)" userId="S::christine.d.gardner2.civ@army.mil::0e5d7c42-2bb7-4b79-8d44-a989e01ab092" providerId="AD" clId="Web-{BDD232E0-E089-7E10-8979-8781B453DFB5}" dt="2025-04-23T14:57:57.273" v="56"/>
        <pc:sldMkLst>
          <pc:docMk/>
          <pc:sldMk cId="1426783543" sldId="1308"/>
        </pc:sldMkLst>
      </pc:sldChg>
      <pc:sldChg chg="modSp">
        <pc:chgData name="Gardner, Christine D (Chris) CIV USARMY USAG (USA)" userId="S::christine.d.gardner2.civ@army.mil::0e5d7c42-2bb7-4b79-8d44-a989e01ab092" providerId="AD" clId="Web-{BDD232E0-E089-7E10-8979-8781B453DFB5}" dt="2025-04-23T14:55:30.999" v="36" actId="20577"/>
        <pc:sldMkLst>
          <pc:docMk/>
          <pc:sldMk cId="2616354972" sldId="1317"/>
        </pc:sldMkLst>
        <pc:spChg chg="mod">
          <ac:chgData name="Gardner, Christine D (Chris) CIV USARMY USAG (USA)" userId="S::christine.d.gardner2.civ@army.mil::0e5d7c42-2bb7-4b79-8d44-a989e01ab092" providerId="AD" clId="Web-{BDD232E0-E089-7E10-8979-8781B453DFB5}" dt="2025-04-23T14:55:30.999" v="36" actId="20577"/>
          <ac:spMkLst>
            <pc:docMk/>
            <pc:sldMk cId="2616354972" sldId="1317"/>
            <ac:spMk id="772" creationId="{BCC9C16B-79C7-1174-0B97-443D042BC40A}"/>
          </ac:spMkLst>
        </pc:spChg>
      </pc:sldChg>
      <pc:sldChg chg="modSp">
        <pc:chgData name="Gardner, Christine D (Chris) CIV USARMY USAG (USA)" userId="S::christine.d.gardner2.civ@army.mil::0e5d7c42-2bb7-4b79-8d44-a989e01ab092" providerId="AD" clId="Web-{BDD232E0-E089-7E10-8979-8781B453DFB5}" dt="2025-04-23T14:53:45.743" v="11" actId="20577"/>
        <pc:sldMkLst>
          <pc:docMk/>
          <pc:sldMk cId="1542287263" sldId="1380"/>
        </pc:sldMkLst>
      </pc:sldChg>
      <pc:sldChg chg="delSp modSp mod chgLayout">
        <pc:chgData name="Gardner, Christine D (Chris) CIV USARMY USAG (USA)" userId="S::christine.d.gardner2.civ@army.mil::0e5d7c42-2bb7-4b79-8d44-a989e01ab092" providerId="AD" clId="Web-{BDD232E0-E089-7E10-8979-8781B453DFB5}" dt="2025-04-23T14:59:05.011" v="72" actId="1076"/>
        <pc:sldMkLst>
          <pc:docMk/>
          <pc:sldMk cId="31892229" sldId="1388"/>
        </pc:sldMkLst>
        <pc:picChg chg="mod">
          <ac:chgData name="Gardner, Christine D (Chris) CIV USARMY USAG (USA)" userId="S::christine.d.gardner2.civ@army.mil::0e5d7c42-2bb7-4b79-8d44-a989e01ab092" providerId="AD" clId="Web-{BDD232E0-E089-7E10-8979-8781B453DFB5}" dt="2025-04-23T14:59:05.011" v="72" actId="1076"/>
          <ac:picMkLst>
            <pc:docMk/>
            <pc:sldMk cId="31892229" sldId="1388"/>
            <ac:picMk id="4" creationId="{5D4ADF89-1063-8524-AF53-9ABAF535814D}"/>
          </ac:picMkLst>
        </pc:picChg>
      </pc:sldChg>
      <pc:sldChg chg="modSp">
        <pc:chgData name="Gardner, Christine D (Chris) CIV USARMY USAG (USA)" userId="S::christine.d.gardner2.civ@army.mil::0e5d7c42-2bb7-4b79-8d44-a989e01ab092" providerId="AD" clId="Web-{BDD232E0-E089-7E10-8979-8781B453DFB5}" dt="2025-04-23T14:51:44.299" v="1" actId="1076"/>
        <pc:sldMkLst>
          <pc:docMk/>
          <pc:sldMk cId="3727066129" sldId="1396"/>
        </pc:sldMkLst>
        <pc:picChg chg="mod">
          <ac:chgData name="Gardner, Christine D (Chris) CIV USARMY USAG (USA)" userId="S::christine.d.gardner2.civ@army.mil::0e5d7c42-2bb7-4b79-8d44-a989e01ab092" providerId="AD" clId="Web-{BDD232E0-E089-7E10-8979-8781B453DFB5}" dt="2025-04-23T14:51:44.299" v="1" actId="1076"/>
          <ac:picMkLst>
            <pc:docMk/>
            <pc:sldMk cId="3727066129" sldId="1396"/>
            <ac:picMk id="4" creationId="{92656BA4-0361-4627-10A3-D3F945511DD2}"/>
          </ac:picMkLst>
        </pc:picChg>
      </pc:sldChg>
      <pc:sldChg chg="modSp">
        <pc:chgData name="Gardner, Christine D (Chris) CIV USARMY USAG (USA)" userId="S::christine.d.gardner2.civ@army.mil::0e5d7c42-2bb7-4b79-8d44-a989e01ab092" providerId="AD" clId="Web-{BDD232E0-E089-7E10-8979-8781B453DFB5}" dt="2025-04-23T14:52:47.834" v="3"/>
        <pc:sldMkLst>
          <pc:docMk/>
          <pc:sldMk cId="2280946222" sldId="1400"/>
        </pc:sldMkLst>
        <pc:spChg chg="mod">
          <ac:chgData name="Gardner, Christine D (Chris) CIV USARMY USAG (USA)" userId="S::christine.d.gardner2.civ@army.mil::0e5d7c42-2bb7-4b79-8d44-a989e01ab092" providerId="AD" clId="Web-{BDD232E0-E089-7E10-8979-8781B453DFB5}" dt="2025-04-23T14:52:47.834" v="3"/>
          <ac:spMkLst>
            <pc:docMk/>
            <pc:sldMk cId="2280946222" sldId="1400"/>
            <ac:spMk id="17" creationId="{8B41B878-9015-42DB-7D36-148867AE0698}"/>
          </ac:spMkLst>
        </pc:spChg>
      </pc:sldChg>
      <pc:sldChg chg="addSp modSp add ord replId">
        <pc:chgData name="Gardner, Christine D (Chris) CIV USARMY USAG (USA)" userId="S::christine.d.gardner2.civ@army.mil::0e5d7c42-2bb7-4b79-8d44-a989e01ab092" providerId="AD" clId="Web-{BDD232E0-E089-7E10-8979-8781B453DFB5}" dt="2025-04-23T14:57:48.710" v="55" actId="1076"/>
        <pc:sldMkLst>
          <pc:docMk/>
          <pc:sldMk cId="2889426612" sldId="1415"/>
        </pc:sldMkLst>
        <pc:spChg chg="mod">
          <ac:chgData name="Gardner, Christine D (Chris) CIV USARMY USAG (USA)" userId="S::christine.d.gardner2.civ@army.mil::0e5d7c42-2bb7-4b79-8d44-a989e01ab092" providerId="AD" clId="Web-{BDD232E0-E089-7E10-8979-8781B453DFB5}" dt="2025-04-23T14:57:35.771" v="51" actId="20577"/>
          <ac:spMkLst>
            <pc:docMk/>
            <pc:sldMk cId="2889426612" sldId="1415"/>
            <ac:spMk id="772" creationId="{85E22913-E65F-D742-AB91-FDDF9091611C}"/>
          </ac:spMkLst>
        </pc:spChg>
        <pc:picChg chg="add mod">
          <ac:chgData name="Gardner, Christine D (Chris) CIV USARMY USAG (USA)" userId="S::christine.d.gardner2.civ@army.mil::0e5d7c42-2bb7-4b79-8d44-a989e01ab092" providerId="AD" clId="Web-{BDD232E0-E089-7E10-8979-8781B453DFB5}" dt="2025-04-23T14:57:48.710" v="55" actId="1076"/>
          <ac:picMkLst>
            <pc:docMk/>
            <pc:sldMk cId="2889426612" sldId="1415"/>
            <ac:picMk id="3" creationId="{F911419F-422C-E85C-462C-9B74D7D17FCE}"/>
          </ac:picMkLst>
        </pc:picChg>
      </pc:sldChg>
    </pc:docChg>
  </pc:docChgLst>
  <pc:docChgLst>
    <pc:chgData name="Gardner, Christine D (Chris) CIV USARMY USAG (USA)" userId="S::christine.d.gardner2.civ@army.mil::0e5d7c42-2bb7-4b79-8d44-a989e01ab092" providerId="AD" clId="Web-{03F23791-9C43-C106-9392-A2436E2400FF}"/>
    <pc:docChg chg="modSld">
      <pc:chgData name="Gardner, Christine D (Chris) CIV USARMY USAG (USA)" userId="S::christine.d.gardner2.civ@army.mil::0e5d7c42-2bb7-4b79-8d44-a989e01ab092" providerId="AD" clId="Web-{03F23791-9C43-C106-9392-A2436E2400FF}" dt="2025-05-02T18:19:58.002" v="6"/>
      <pc:docMkLst>
        <pc:docMk/>
      </pc:docMkLst>
      <pc:sldChg chg="addSp delSp modSp mod setBg modClrScheme delDesignElem chgLayout">
        <pc:chgData name="Gardner, Christine D (Chris) CIV USARMY USAG (USA)" userId="S::christine.d.gardner2.civ@army.mil::0e5d7c42-2bb7-4b79-8d44-a989e01ab092" providerId="AD" clId="Web-{03F23791-9C43-C106-9392-A2436E2400FF}" dt="2025-05-02T18:19:58.002" v="6"/>
        <pc:sldMkLst>
          <pc:docMk/>
          <pc:sldMk cId="2910891345" sldId="1390"/>
        </pc:sldMkLst>
        <pc:spChg chg="del mod">
          <ac:chgData name="Gardner, Christine D (Chris) CIV USARMY USAG (USA)" userId="S::christine.d.gardner2.civ@army.mil::0e5d7c42-2bb7-4b79-8d44-a989e01ab092" providerId="AD" clId="Web-{03F23791-9C43-C106-9392-A2436E2400FF}" dt="2025-05-02T18:19:24.891" v="5"/>
          <ac:spMkLst>
            <pc:docMk/>
            <pc:sldMk cId="2910891345" sldId="1390"/>
            <ac:spMk id="3" creationId="{70F0BAAC-A627-1A97-AA15-66A7CC6C7683}"/>
          </ac:spMkLst>
        </pc:spChg>
        <pc:spChg chg="add del">
          <ac:chgData name="Gardner, Christine D (Chris) CIV USARMY USAG (USA)" userId="S::christine.d.gardner2.civ@army.mil::0e5d7c42-2bb7-4b79-8d44-a989e01ab092" providerId="AD" clId="Web-{03F23791-9C43-C106-9392-A2436E2400FF}" dt="2025-05-02T18:18:30.419" v="1"/>
          <ac:spMkLst>
            <pc:docMk/>
            <pc:sldMk cId="2910891345" sldId="1390"/>
            <ac:spMk id="8" creationId="{D038248A-211C-4EEC-8401-C761B929FB52}"/>
          </ac:spMkLst>
        </pc:spChg>
        <pc:spChg chg="add del">
          <ac:chgData name="Gardner, Christine D (Chris) CIV USARMY USAG (USA)" userId="S::christine.d.gardner2.civ@army.mil::0e5d7c42-2bb7-4b79-8d44-a989e01ab092" providerId="AD" clId="Web-{03F23791-9C43-C106-9392-A2436E2400FF}" dt="2025-05-02T18:18:30.419" v="1"/>
          <ac:spMkLst>
            <pc:docMk/>
            <pc:sldMk cId="2910891345" sldId="1390"/>
            <ac:spMk id="10" creationId="{C30A849F-66D9-40C8-BEC8-35AFF8F4568F}"/>
          </ac:spMkLst>
        </pc:spChg>
        <pc:grpChg chg="add del">
          <ac:chgData name="Gardner, Christine D (Chris) CIV USARMY USAG (USA)" userId="S::christine.d.gardner2.civ@army.mil::0e5d7c42-2bb7-4b79-8d44-a989e01ab092" providerId="AD" clId="Web-{03F23791-9C43-C106-9392-A2436E2400FF}" dt="2025-05-02T18:18:30.419" v="1"/>
          <ac:grpSpMkLst>
            <pc:docMk/>
            <pc:sldMk cId="2910891345" sldId="1390"/>
            <ac:grpSpMk id="12" creationId="{04542298-A2B1-480F-A11C-A40EDD19B857}"/>
          </ac:grpSpMkLst>
        </pc:grpChg>
        <pc:grpChg chg="add del">
          <ac:chgData name="Gardner, Christine D (Chris) CIV USARMY USAG (USA)" userId="S::christine.d.gardner2.civ@army.mil::0e5d7c42-2bb7-4b79-8d44-a989e01ab092" providerId="AD" clId="Web-{03F23791-9C43-C106-9392-A2436E2400FF}" dt="2025-05-02T18:18:30.419" v="1"/>
          <ac:grpSpMkLst>
            <pc:docMk/>
            <pc:sldMk cId="2910891345" sldId="1390"/>
            <ac:grpSpMk id="18" creationId="{2A5C9C35-2375-49EB-B99C-17C87D42FE7C}"/>
          </ac:grpSpMkLst>
        </pc:grpChg>
        <pc:picChg chg="add mod">
          <ac:chgData name="Gardner, Christine D (Chris) CIV USARMY USAG (USA)" userId="S::christine.d.gardner2.civ@army.mil::0e5d7c42-2bb7-4b79-8d44-a989e01ab092" providerId="AD" clId="Web-{03F23791-9C43-C106-9392-A2436E2400FF}" dt="2025-05-02T18:19:58.002" v="6"/>
          <ac:picMkLst>
            <pc:docMk/>
            <pc:sldMk cId="2910891345" sldId="1390"/>
            <ac:picMk id="2" creationId="{DBB3344D-5C99-6F46-59F5-BA1217E50E18}"/>
          </ac:picMkLst>
        </pc:picChg>
      </pc:sldChg>
    </pc:docChg>
  </pc:docChgLst>
  <pc:docChgLst>
    <pc:chgData name="Aid, Virginia R CIV USARMY ID-TRAINING (USA)" userId="S::virginia.r.aid.civ@army.mil::e49ca7e4-047c-4077-b1c4-afdcc30b5ff5" providerId="AD" clId="Web-{D4ED8D9F-1965-0621-2B16-4085AA284918}"/>
    <pc:docChg chg="delSld">
      <pc:chgData name="Aid, Virginia R CIV USARMY ID-TRAINING (USA)" userId="S::virginia.r.aid.civ@army.mil::e49ca7e4-047c-4077-b1c4-afdcc30b5ff5" providerId="AD" clId="Web-{D4ED8D9F-1965-0621-2B16-4085AA284918}" dt="2025-04-29T13:55:52.360" v="4"/>
      <pc:docMkLst>
        <pc:docMk/>
      </pc:docMkLst>
      <pc:sldChg chg="del">
        <pc:chgData name="Aid, Virginia R CIV USARMY ID-TRAINING (USA)" userId="S::virginia.r.aid.civ@army.mil::e49ca7e4-047c-4077-b1c4-afdcc30b5ff5" providerId="AD" clId="Web-{D4ED8D9F-1965-0621-2B16-4085AA284918}" dt="2025-04-29T13:55:52.360" v="4"/>
        <pc:sldMkLst>
          <pc:docMk/>
          <pc:sldMk cId="3200560765" sldId="924"/>
        </pc:sldMkLst>
      </pc:sldChg>
      <pc:sldChg chg="del">
        <pc:chgData name="Aid, Virginia R CIV USARMY ID-TRAINING (USA)" userId="S::virginia.r.aid.civ@army.mil::e49ca7e4-047c-4077-b1c4-afdcc30b5ff5" providerId="AD" clId="Web-{D4ED8D9F-1965-0621-2B16-4085AA284918}" dt="2025-04-29T13:55:49.344" v="3"/>
        <pc:sldMkLst>
          <pc:docMk/>
          <pc:sldMk cId="4266602811" sldId="1319"/>
        </pc:sldMkLst>
      </pc:sldChg>
      <pc:sldChg chg="del">
        <pc:chgData name="Aid, Virginia R CIV USARMY ID-TRAINING (USA)" userId="S::virginia.r.aid.civ@army.mil::e49ca7e4-047c-4077-b1c4-afdcc30b5ff5" providerId="AD" clId="Web-{D4ED8D9F-1965-0621-2B16-4085AA284918}" dt="2025-04-28T13:32:13.429" v="0"/>
        <pc:sldMkLst>
          <pc:docMk/>
          <pc:sldMk cId="64425638" sldId="1410"/>
        </pc:sldMkLst>
      </pc:sldChg>
      <pc:sldChg chg="del">
        <pc:chgData name="Aid, Virginia R CIV USARMY ID-TRAINING (USA)" userId="S::virginia.r.aid.civ@army.mil::e49ca7e4-047c-4077-b1c4-afdcc30b5ff5" providerId="AD" clId="Web-{D4ED8D9F-1965-0621-2B16-4085AA284918}" dt="2025-04-29T13:51:09.261" v="2"/>
        <pc:sldMkLst>
          <pc:docMk/>
          <pc:sldMk cId="2329443271" sldId="1412"/>
        </pc:sldMkLst>
      </pc:sldChg>
      <pc:sldChg chg="del">
        <pc:chgData name="Aid, Virginia R CIV USARMY ID-TRAINING (USA)" userId="S::virginia.r.aid.civ@army.mil::e49ca7e4-047c-4077-b1c4-afdcc30b5ff5" providerId="AD" clId="Web-{D4ED8D9F-1965-0621-2B16-4085AA284918}" dt="2025-04-29T13:50:56.870" v="1"/>
        <pc:sldMkLst>
          <pc:docMk/>
          <pc:sldMk cId="4221956118" sldId="1413"/>
        </pc:sldMkLst>
      </pc:sldChg>
    </pc:docChg>
  </pc:docChgLst>
  <pc:docChgLst>
    <pc:chgData name="Fontenot, Tracey S CIV USARMY ID-TRAINING (USA)" userId="S::tracey.s.fontenot.naf@army.mil::29c3ba97-1be9-4fc8-b0d5-e89b28b7004f" providerId="AD" clId="Web-{6305CAC9-CF1D-B1AE-4010-C1D1C5907F90}"/>
    <pc:docChg chg="addSld modSld">
      <pc:chgData name="Fontenot, Tracey S CIV USARMY ID-TRAINING (USA)" userId="S::tracey.s.fontenot.naf@army.mil::29c3ba97-1be9-4fc8-b0d5-e89b28b7004f" providerId="AD" clId="Web-{6305CAC9-CF1D-B1AE-4010-C1D1C5907F90}" dt="2025-04-21T20:53:37.254" v="322"/>
      <pc:docMkLst>
        <pc:docMk/>
      </pc:docMkLst>
      <pc:sldChg chg="addSp delSp modSp">
        <pc:chgData name="Fontenot, Tracey S CIV USARMY ID-TRAINING (USA)" userId="S::tracey.s.fontenot.naf@army.mil::29c3ba97-1be9-4fc8-b0d5-e89b28b7004f" providerId="AD" clId="Web-{6305CAC9-CF1D-B1AE-4010-C1D1C5907F90}" dt="2025-04-21T20:43:15.310" v="174" actId="1076"/>
        <pc:sldMkLst>
          <pc:docMk/>
          <pc:sldMk cId="4046478718" sldId="1391"/>
        </pc:sldMkLst>
        <pc:picChg chg="add mod modCrop">
          <ac:chgData name="Fontenot, Tracey S CIV USARMY ID-TRAINING (USA)" userId="S::tracey.s.fontenot.naf@army.mil::29c3ba97-1be9-4fc8-b0d5-e89b28b7004f" providerId="AD" clId="Web-{6305CAC9-CF1D-B1AE-4010-C1D1C5907F90}" dt="2025-04-21T20:43:10.013" v="173" actId="1076"/>
          <ac:picMkLst>
            <pc:docMk/>
            <pc:sldMk cId="4046478718" sldId="1391"/>
            <ac:picMk id="5" creationId="{C60969ED-2A07-2D95-7C5D-92AE8BB25AB7}"/>
          </ac:picMkLst>
        </pc:picChg>
      </pc:sldChg>
      <pc:sldChg chg="addSp delSp modSp add replId">
        <pc:chgData name="Fontenot, Tracey S CIV USARMY ID-TRAINING (USA)" userId="S::tracey.s.fontenot.naf@army.mil::29c3ba97-1be9-4fc8-b0d5-e89b28b7004f" providerId="AD" clId="Web-{6305CAC9-CF1D-B1AE-4010-C1D1C5907F90}" dt="2025-04-21T20:53:37.254" v="322"/>
        <pc:sldMkLst>
          <pc:docMk/>
          <pc:sldMk cId="1362866863" sldId="1414"/>
        </pc:sldMkLst>
        <pc:spChg chg="mod">
          <ac:chgData name="Fontenot, Tracey S CIV USARMY ID-TRAINING (USA)" userId="S::tracey.s.fontenot.naf@army.mil::29c3ba97-1be9-4fc8-b0d5-e89b28b7004f" providerId="AD" clId="Web-{6305CAC9-CF1D-B1AE-4010-C1D1C5907F90}" dt="2025-04-21T20:52:23.706" v="251" actId="1076"/>
          <ac:spMkLst>
            <pc:docMk/>
            <pc:sldMk cId="1362866863" sldId="1414"/>
            <ac:spMk id="9" creationId="{4DD98DB5-10A3-6192-D451-3ED1CE366DD9}"/>
          </ac:spMkLst>
        </pc:spChg>
        <pc:spChg chg="mod">
          <ac:chgData name="Fontenot, Tracey S CIV USARMY ID-TRAINING (USA)" userId="S::tracey.s.fontenot.naf@army.mil::29c3ba97-1be9-4fc8-b0d5-e89b28b7004f" providerId="AD" clId="Web-{6305CAC9-CF1D-B1AE-4010-C1D1C5907F90}" dt="2025-04-21T20:52:29.066" v="253" actId="1076"/>
          <ac:spMkLst>
            <pc:docMk/>
            <pc:sldMk cId="1362866863" sldId="1414"/>
            <ac:spMk id="12" creationId="{04B1FCEC-CAA6-19A0-2C5A-BA717E8BDAF0}"/>
          </ac:spMkLst>
        </pc:spChg>
        <pc:picChg chg="add mod modCrop">
          <ac:chgData name="Fontenot, Tracey S CIV USARMY ID-TRAINING (USA)" userId="S::tracey.s.fontenot.naf@army.mil::29c3ba97-1be9-4fc8-b0d5-e89b28b7004f" providerId="AD" clId="Web-{6305CAC9-CF1D-B1AE-4010-C1D1C5907F90}" dt="2025-04-21T20:53:37.254" v="322"/>
          <ac:picMkLst>
            <pc:docMk/>
            <pc:sldMk cId="1362866863" sldId="1414"/>
            <ac:picMk id="4" creationId="{8776D1A4-2F2A-65E0-DDB4-768B61CF9838}"/>
          </ac:picMkLst>
        </pc:picChg>
        <pc:picChg chg="mod">
          <ac:chgData name="Fontenot, Tracey S CIV USARMY ID-TRAINING (USA)" userId="S::tracey.s.fontenot.naf@army.mil::29c3ba97-1be9-4fc8-b0d5-e89b28b7004f" providerId="AD" clId="Web-{6305CAC9-CF1D-B1AE-4010-C1D1C5907F90}" dt="2025-04-21T20:52:26.175" v="252" actId="1076"/>
          <ac:picMkLst>
            <pc:docMk/>
            <pc:sldMk cId="1362866863" sldId="1414"/>
            <ac:picMk id="6" creationId="{28D76618-9412-269F-6F05-419613616CA4}"/>
          </ac:picMkLst>
        </pc:picChg>
        <pc:picChg chg="mod">
          <ac:chgData name="Fontenot, Tracey S CIV USARMY ID-TRAINING (USA)" userId="S::tracey.s.fontenot.naf@army.mil::29c3ba97-1be9-4fc8-b0d5-e89b28b7004f" providerId="AD" clId="Web-{6305CAC9-CF1D-B1AE-4010-C1D1C5907F90}" dt="2025-04-21T20:52:19.081" v="250" actId="1076"/>
          <ac:picMkLst>
            <pc:docMk/>
            <pc:sldMk cId="1362866863" sldId="1414"/>
            <ac:picMk id="7" creationId="{F931A894-7F32-DFDD-333A-4EC3B3964386}"/>
          </ac:picMkLst>
        </pc:picChg>
      </pc:sldChg>
    </pc:docChg>
  </pc:docChgLst>
  <pc:docChgLst>
    <pc:chgData name="Aid, Virginia R CIV USARMY ID-TRAINING (USA)" userId="S::virginia.r.aid.civ@army.mil::e49ca7e4-047c-4077-b1c4-afdcc30b5ff5" providerId="AD" clId="Web-{E61B59DA-1289-08D8-5A3C-5BA4B4A1A9A7}"/>
    <pc:docChg chg="addSld modSld">
      <pc:chgData name="Aid, Virginia R CIV USARMY ID-TRAINING (USA)" userId="S::virginia.r.aid.civ@army.mil::e49ca7e4-047c-4077-b1c4-afdcc30b5ff5" providerId="AD" clId="Web-{E61B59DA-1289-08D8-5A3C-5BA4B4A1A9A7}" dt="2025-05-02T20:47:41.038" v="5"/>
      <pc:docMkLst>
        <pc:docMk/>
      </pc:docMkLst>
      <pc:sldChg chg="addSp delSp modSp">
        <pc:chgData name="Aid, Virginia R CIV USARMY ID-TRAINING (USA)" userId="S::virginia.r.aid.civ@army.mil::e49ca7e4-047c-4077-b1c4-afdcc30b5ff5" providerId="AD" clId="Web-{E61B59DA-1289-08D8-5A3C-5BA4B4A1A9A7}" dt="2025-05-02T20:47:07.396" v="3"/>
        <pc:sldMkLst>
          <pc:docMk/>
          <pc:sldMk cId="1085422742" sldId="270"/>
        </pc:sldMkLst>
        <pc:spChg chg="add del mod">
          <ac:chgData name="Aid, Virginia R CIV USARMY ID-TRAINING (USA)" userId="S::virginia.r.aid.civ@army.mil::e49ca7e4-047c-4077-b1c4-afdcc30b5ff5" providerId="AD" clId="Web-{E61B59DA-1289-08D8-5A3C-5BA4B4A1A9A7}" dt="2025-05-02T20:47:07.396" v="3"/>
          <ac:spMkLst>
            <pc:docMk/>
            <pc:sldMk cId="1085422742" sldId="270"/>
            <ac:spMk id="2" creationId="{9E037236-6128-C74B-EC91-631CF7E353A0}"/>
          </ac:spMkLst>
        </pc:spChg>
      </pc:sldChg>
      <pc:sldChg chg="add">
        <pc:chgData name="Aid, Virginia R CIV USARMY ID-TRAINING (USA)" userId="S::virginia.r.aid.civ@army.mil::e49ca7e4-047c-4077-b1c4-afdcc30b5ff5" providerId="AD" clId="Web-{E61B59DA-1289-08D8-5A3C-5BA4B4A1A9A7}" dt="2025-05-02T20:47:40.835" v="4"/>
        <pc:sldMkLst>
          <pc:docMk/>
          <pc:sldMk cId="3469412759" sldId="1421"/>
        </pc:sldMkLst>
      </pc:sldChg>
      <pc:sldChg chg="add">
        <pc:chgData name="Aid, Virginia R CIV USARMY ID-TRAINING (USA)" userId="S::virginia.r.aid.civ@army.mil::e49ca7e4-047c-4077-b1c4-afdcc30b5ff5" providerId="AD" clId="Web-{E61B59DA-1289-08D8-5A3C-5BA4B4A1A9A7}" dt="2025-05-02T20:47:41.038" v="5"/>
        <pc:sldMkLst>
          <pc:docMk/>
          <pc:sldMk cId="35545996" sldId="1422"/>
        </pc:sldMkLst>
      </pc:sldChg>
    </pc:docChg>
  </pc:docChgLst>
  <pc:docChgLst>
    <pc:chgData name="Myers, Melissa M CIV USARMY ID-TRAINING (USA)" userId="S::melissa.m.myers18.naf@army.mil::80adf652-2074-4ca8-8f25-720ee22b7a24" providerId="AD" clId="Web-{59DF73DC-777A-78BF-4480-A66300462794}"/>
    <pc:docChg chg="delSld">
      <pc:chgData name="Myers, Melissa M CIV USARMY ID-TRAINING (USA)" userId="S::melissa.m.myers18.naf@army.mil::80adf652-2074-4ca8-8f25-720ee22b7a24" providerId="AD" clId="Web-{59DF73DC-777A-78BF-4480-A66300462794}" dt="2025-04-21T19:56:15.708" v="0"/>
      <pc:docMkLst>
        <pc:docMk/>
      </pc:docMkLst>
      <pc:sldChg chg="del">
        <pc:chgData name="Myers, Melissa M CIV USARMY ID-TRAINING (USA)" userId="S::melissa.m.myers18.naf@army.mil::80adf652-2074-4ca8-8f25-720ee22b7a24" providerId="AD" clId="Web-{59DF73DC-777A-78BF-4480-A66300462794}" dt="2025-04-21T19:56:15.708" v="0"/>
        <pc:sldMkLst>
          <pc:docMk/>
          <pc:sldMk cId="2474884407" sldId="140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10" y="15"/>
            <a:ext cx="3037840" cy="466434"/>
          </a:xfrm>
          <a:prstGeom prst="rect">
            <a:avLst/>
          </a:prstGeom>
          <a:noFill/>
          <a:ln>
            <a:noFill/>
          </a:ln>
        </p:spPr>
        <p:txBody>
          <a:bodyPr spcFirstLastPara="1" wrap="square" lIns="93151" tIns="46575" rIns="93151" bIns="46575"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49" y="15"/>
            <a:ext cx="3037840" cy="466434"/>
          </a:xfrm>
          <a:prstGeom prst="rect">
            <a:avLst/>
          </a:prstGeom>
          <a:noFill/>
          <a:ln>
            <a:noFill/>
          </a:ln>
        </p:spPr>
        <p:txBody>
          <a:bodyPr spcFirstLastPara="1" wrap="square" lIns="93151" tIns="46575" rIns="93151" bIns="46575"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1" y="4473906"/>
            <a:ext cx="5608320" cy="3660458"/>
          </a:xfrm>
          <a:prstGeom prst="rect">
            <a:avLst/>
          </a:prstGeom>
          <a:noFill/>
          <a:ln>
            <a:noFill/>
          </a:ln>
        </p:spPr>
        <p:txBody>
          <a:bodyPr spcFirstLastPara="1" wrap="square" lIns="93151" tIns="46575" rIns="93151" bIns="46575"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10" y="8829987"/>
            <a:ext cx="3037840" cy="466433"/>
          </a:xfrm>
          <a:prstGeom prst="rect">
            <a:avLst/>
          </a:prstGeom>
          <a:noFill/>
          <a:ln>
            <a:noFill/>
          </a:ln>
        </p:spPr>
        <p:txBody>
          <a:bodyPr spcFirstLastPara="1" wrap="square" lIns="93151" tIns="46575" rIns="93151" bIns="46575"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49" y="8829987"/>
            <a:ext cx="3037840" cy="466433"/>
          </a:xfrm>
          <a:prstGeom prst="rect">
            <a:avLst/>
          </a:prstGeom>
          <a:noFill/>
          <a:ln>
            <a:noFill/>
          </a:ln>
        </p:spPr>
        <p:txBody>
          <a:bodyPr spcFirstLastPara="1" wrap="square" lIns="93151" tIns="46575" rIns="93151" bIns="46575" anchor="b" anchorCtr="0">
            <a:noAutofit/>
          </a:bodyPr>
          <a:lstStyle/>
          <a:p>
            <a:pPr algn="r"/>
            <a:fld id="{00000000-1234-1234-1234-123412341234}" type="slidenum">
              <a:rPr lang="en-US" sz="1200" smtClean="0">
                <a:solidFill>
                  <a:schemeClr val="dk1"/>
                </a:solidFill>
                <a:latin typeface="Calibri"/>
                <a:ea typeface="Calibri"/>
                <a:cs typeface="Calibri"/>
                <a:sym typeface="Calibri"/>
              </a:rPr>
              <a:pPr algn="r"/>
              <a:t>‹#›</a:t>
            </a:fld>
            <a:endParaRPr lang="en-US" sz="120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p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4" name="Google Shape;694;p1:notes"/>
          <p:cNvSpPr txBox="1">
            <a:spLocks noGrp="1"/>
          </p:cNvSpPr>
          <p:nvPr>
            <p:ph type="body" idx="1"/>
          </p:nvPr>
        </p:nvSpPr>
        <p:spPr>
          <a:xfrm>
            <a:off x="701041" y="4473906"/>
            <a:ext cx="5608320" cy="3660458"/>
          </a:xfrm>
          <a:prstGeom prst="rect">
            <a:avLst/>
          </a:prstGeom>
          <a:noFill/>
          <a:ln>
            <a:noFill/>
          </a:ln>
        </p:spPr>
        <p:txBody>
          <a:bodyPr spcFirstLastPara="1" wrap="square" lIns="93151" tIns="46575" rIns="93151" bIns="46575" anchor="t" anchorCtr="0">
            <a:noAutofit/>
          </a:bodyPr>
          <a:lstStyle/>
          <a:p>
            <a:pPr marL="0" inden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a:extLst>
            <a:ext uri="{FF2B5EF4-FFF2-40B4-BE49-F238E27FC236}">
              <a16:creationId xmlns:a16="http://schemas.microsoft.com/office/drawing/2014/main" id="{BA113150-DE46-5427-C157-5262C690218E}"/>
            </a:ext>
          </a:extLst>
        </p:cNvPr>
        <p:cNvGrpSpPr/>
        <p:nvPr/>
      </p:nvGrpSpPr>
      <p:grpSpPr>
        <a:xfrm>
          <a:off x="0" y="0"/>
          <a:ext cx="0" cy="0"/>
          <a:chOff x="0" y="0"/>
          <a:chExt cx="0" cy="0"/>
        </a:xfrm>
      </p:grpSpPr>
      <p:sp>
        <p:nvSpPr>
          <p:cNvPr id="757" name="Google Shape;757;g3015814103a_0_1636:notes">
            <a:extLst>
              <a:ext uri="{FF2B5EF4-FFF2-40B4-BE49-F238E27FC236}">
                <a16:creationId xmlns:a16="http://schemas.microsoft.com/office/drawing/2014/main" id="{2D4D244A-FD0A-F535-6982-FBC5B962FD2F}"/>
              </a:ext>
            </a:extLst>
          </p:cNvPr>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8" name="Google Shape;758;g3015814103a_0_1636:notes">
            <a:extLst>
              <a:ext uri="{FF2B5EF4-FFF2-40B4-BE49-F238E27FC236}">
                <a16:creationId xmlns:a16="http://schemas.microsoft.com/office/drawing/2014/main" id="{5ADBABB4-BE1D-0213-6099-A56E8D3B7951}"/>
              </a:ext>
            </a:extLst>
          </p:cNvPr>
          <p:cNvSpPr txBox="1">
            <a:spLocks noGrp="1"/>
          </p:cNvSpPr>
          <p:nvPr>
            <p:ph type="body" idx="1"/>
          </p:nvPr>
        </p:nvSpPr>
        <p:spPr>
          <a:xfrm>
            <a:off x="701041" y="4473905"/>
            <a:ext cx="5608240" cy="3660699"/>
          </a:xfrm>
          <a:prstGeom prst="rect">
            <a:avLst/>
          </a:prstGeom>
          <a:noFill/>
          <a:ln>
            <a:noFill/>
          </a:ln>
        </p:spPr>
        <p:txBody>
          <a:bodyPr spcFirstLastPara="1" wrap="square" lIns="93151" tIns="46575" rIns="93151" bIns="46575" anchor="t" anchorCtr="0">
            <a:noAutofit/>
          </a:bodyPr>
          <a:lstStyle/>
          <a:p>
            <a:pPr marL="0" indent="0"/>
            <a:endParaRPr/>
          </a:p>
        </p:txBody>
      </p:sp>
    </p:spTree>
    <p:extLst>
      <p:ext uri="{BB962C8B-B14F-4D97-AF65-F5344CB8AC3E}">
        <p14:creationId xmlns:p14="http://schemas.microsoft.com/office/powerpoint/2010/main" val="38416290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a:extLst>
            <a:ext uri="{FF2B5EF4-FFF2-40B4-BE49-F238E27FC236}">
              <a16:creationId xmlns:a16="http://schemas.microsoft.com/office/drawing/2014/main" id="{3A0BBF40-3CF4-83AF-CFEA-564C1FED5CF5}"/>
            </a:ext>
          </a:extLst>
        </p:cNvPr>
        <p:cNvGrpSpPr/>
        <p:nvPr/>
      </p:nvGrpSpPr>
      <p:grpSpPr>
        <a:xfrm>
          <a:off x="0" y="0"/>
          <a:ext cx="0" cy="0"/>
          <a:chOff x="0" y="0"/>
          <a:chExt cx="0" cy="0"/>
        </a:xfrm>
      </p:grpSpPr>
      <p:sp>
        <p:nvSpPr>
          <p:cNvPr id="757" name="Google Shape;757;g3015814103a_0_1636:notes">
            <a:extLst>
              <a:ext uri="{FF2B5EF4-FFF2-40B4-BE49-F238E27FC236}">
                <a16:creationId xmlns:a16="http://schemas.microsoft.com/office/drawing/2014/main" id="{48EE1D5E-CEEA-5D33-54B6-71C8FB9D352A}"/>
              </a:ext>
            </a:extLst>
          </p:cNvPr>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8" name="Google Shape;758;g3015814103a_0_1636:notes">
            <a:extLst>
              <a:ext uri="{FF2B5EF4-FFF2-40B4-BE49-F238E27FC236}">
                <a16:creationId xmlns:a16="http://schemas.microsoft.com/office/drawing/2014/main" id="{98451F10-7CF3-372A-5BA5-49B89BB4E50B}"/>
              </a:ext>
            </a:extLst>
          </p:cNvPr>
          <p:cNvSpPr txBox="1">
            <a:spLocks noGrp="1"/>
          </p:cNvSpPr>
          <p:nvPr>
            <p:ph type="body" idx="1"/>
          </p:nvPr>
        </p:nvSpPr>
        <p:spPr>
          <a:xfrm>
            <a:off x="701041" y="4473905"/>
            <a:ext cx="5608240" cy="3660699"/>
          </a:xfrm>
          <a:prstGeom prst="rect">
            <a:avLst/>
          </a:prstGeom>
          <a:noFill/>
          <a:ln>
            <a:noFill/>
          </a:ln>
        </p:spPr>
        <p:txBody>
          <a:bodyPr spcFirstLastPara="1" wrap="square" lIns="93151" tIns="46575" rIns="93151" bIns="46575" anchor="t" anchorCtr="0">
            <a:noAutofit/>
          </a:bodyPr>
          <a:lstStyle/>
          <a:p>
            <a:pPr marL="0" indent="0"/>
            <a:endParaRPr/>
          </a:p>
        </p:txBody>
      </p:sp>
    </p:spTree>
    <p:extLst>
      <p:ext uri="{BB962C8B-B14F-4D97-AF65-F5344CB8AC3E}">
        <p14:creationId xmlns:p14="http://schemas.microsoft.com/office/powerpoint/2010/main" val="1919359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a:extLst>
            <a:ext uri="{FF2B5EF4-FFF2-40B4-BE49-F238E27FC236}">
              <a16:creationId xmlns:a16="http://schemas.microsoft.com/office/drawing/2014/main" id="{05E1A051-0B5C-A8E1-4EB0-F8B14DE2BC0E}"/>
            </a:ext>
          </a:extLst>
        </p:cNvPr>
        <p:cNvGrpSpPr/>
        <p:nvPr/>
      </p:nvGrpSpPr>
      <p:grpSpPr>
        <a:xfrm>
          <a:off x="0" y="0"/>
          <a:ext cx="0" cy="0"/>
          <a:chOff x="0" y="0"/>
          <a:chExt cx="0" cy="0"/>
        </a:xfrm>
      </p:grpSpPr>
      <p:sp>
        <p:nvSpPr>
          <p:cNvPr id="757" name="Google Shape;757;g3015814103a_0_1636:notes">
            <a:extLst>
              <a:ext uri="{FF2B5EF4-FFF2-40B4-BE49-F238E27FC236}">
                <a16:creationId xmlns:a16="http://schemas.microsoft.com/office/drawing/2014/main" id="{022B85C6-904C-1F03-30BF-F0FDE2C0257F}"/>
              </a:ext>
            </a:extLst>
          </p:cNvPr>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8" name="Google Shape;758;g3015814103a_0_1636:notes">
            <a:extLst>
              <a:ext uri="{FF2B5EF4-FFF2-40B4-BE49-F238E27FC236}">
                <a16:creationId xmlns:a16="http://schemas.microsoft.com/office/drawing/2014/main" id="{9749AE5D-BE43-3D6E-A320-95158ECC7936}"/>
              </a:ext>
            </a:extLst>
          </p:cNvPr>
          <p:cNvSpPr txBox="1">
            <a:spLocks noGrp="1"/>
          </p:cNvSpPr>
          <p:nvPr>
            <p:ph type="body" idx="1"/>
          </p:nvPr>
        </p:nvSpPr>
        <p:spPr>
          <a:xfrm>
            <a:off x="701041" y="4473905"/>
            <a:ext cx="5608240" cy="3660699"/>
          </a:xfrm>
          <a:prstGeom prst="rect">
            <a:avLst/>
          </a:prstGeom>
          <a:noFill/>
          <a:ln>
            <a:noFill/>
          </a:ln>
        </p:spPr>
        <p:txBody>
          <a:bodyPr spcFirstLastPara="1" wrap="square" lIns="93151" tIns="46575" rIns="93151" bIns="46575" anchor="t" anchorCtr="0">
            <a:noAutofit/>
          </a:bodyPr>
          <a:lstStyle/>
          <a:p>
            <a:pPr marL="0" indent="0"/>
            <a:endParaRPr/>
          </a:p>
        </p:txBody>
      </p:sp>
    </p:spTree>
    <p:extLst>
      <p:ext uri="{BB962C8B-B14F-4D97-AF65-F5344CB8AC3E}">
        <p14:creationId xmlns:p14="http://schemas.microsoft.com/office/powerpoint/2010/main" val="17031612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20</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464560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a:extLst>
            <a:ext uri="{FF2B5EF4-FFF2-40B4-BE49-F238E27FC236}">
              <a16:creationId xmlns:a16="http://schemas.microsoft.com/office/drawing/2014/main" id="{E676B520-B164-3144-E4E2-BF142BD1DFFB}"/>
            </a:ext>
          </a:extLst>
        </p:cNvPr>
        <p:cNvGrpSpPr/>
        <p:nvPr/>
      </p:nvGrpSpPr>
      <p:grpSpPr>
        <a:xfrm>
          <a:off x="0" y="0"/>
          <a:ext cx="0" cy="0"/>
          <a:chOff x="0" y="0"/>
          <a:chExt cx="0" cy="0"/>
        </a:xfrm>
      </p:grpSpPr>
      <p:sp>
        <p:nvSpPr>
          <p:cNvPr id="757" name="Google Shape;757;g3015814103a_0_1636:notes">
            <a:extLst>
              <a:ext uri="{FF2B5EF4-FFF2-40B4-BE49-F238E27FC236}">
                <a16:creationId xmlns:a16="http://schemas.microsoft.com/office/drawing/2014/main" id="{D9349C6B-6589-0C02-7C47-E80988384D09}"/>
              </a:ext>
            </a:extLst>
          </p:cNvPr>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8" name="Google Shape;758;g3015814103a_0_1636:notes">
            <a:extLst>
              <a:ext uri="{FF2B5EF4-FFF2-40B4-BE49-F238E27FC236}">
                <a16:creationId xmlns:a16="http://schemas.microsoft.com/office/drawing/2014/main" id="{6AFCB3F8-9869-3286-C83C-EA57A257CB83}"/>
              </a:ext>
            </a:extLst>
          </p:cNvPr>
          <p:cNvSpPr txBox="1">
            <a:spLocks noGrp="1"/>
          </p:cNvSpPr>
          <p:nvPr>
            <p:ph type="body" idx="1"/>
          </p:nvPr>
        </p:nvSpPr>
        <p:spPr>
          <a:xfrm>
            <a:off x="701041" y="4473905"/>
            <a:ext cx="5608240" cy="3660699"/>
          </a:xfrm>
          <a:prstGeom prst="rect">
            <a:avLst/>
          </a:prstGeom>
          <a:noFill/>
          <a:ln>
            <a:noFill/>
          </a:ln>
        </p:spPr>
        <p:txBody>
          <a:bodyPr spcFirstLastPara="1" wrap="square" lIns="93151" tIns="46575" rIns="93151" bIns="46575" anchor="t" anchorCtr="0">
            <a:noAutofit/>
          </a:bodyPr>
          <a:lstStyle/>
          <a:p>
            <a:pPr marL="0" indent="0"/>
            <a:endParaRPr/>
          </a:p>
        </p:txBody>
      </p:sp>
    </p:spTree>
    <p:extLst>
      <p:ext uri="{BB962C8B-B14F-4D97-AF65-F5344CB8AC3E}">
        <p14:creationId xmlns:p14="http://schemas.microsoft.com/office/powerpoint/2010/main" val="10179047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a:extLst>
            <a:ext uri="{FF2B5EF4-FFF2-40B4-BE49-F238E27FC236}">
              <a16:creationId xmlns:a16="http://schemas.microsoft.com/office/drawing/2014/main" id="{0296083E-568C-65A2-FFFA-2767B325C7AC}"/>
            </a:ext>
          </a:extLst>
        </p:cNvPr>
        <p:cNvGrpSpPr/>
        <p:nvPr/>
      </p:nvGrpSpPr>
      <p:grpSpPr>
        <a:xfrm>
          <a:off x="0" y="0"/>
          <a:ext cx="0" cy="0"/>
          <a:chOff x="0" y="0"/>
          <a:chExt cx="0" cy="0"/>
        </a:xfrm>
      </p:grpSpPr>
      <p:sp>
        <p:nvSpPr>
          <p:cNvPr id="757" name="Google Shape;757;g3015814103a_0_1636:notes">
            <a:extLst>
              <a:ext uri="{FF2B5EF4-FFF2-40B4-BE49-F238E27FC236}">
                <a16:creationId xmlns:a16="http://schemas.microsoft.com/office/drawing/2014/main" id="{9DDF9998-538B-7ADA-652C-50D117AEE83A}"/>
              </a:ext>
            </a:extLst>
          </p:cNvPr>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8" name="Google Shape;758;g3015814103a_0_1636:notes">
            <a:extLst>
              <a:ext uri="{FF2B5EF4-FFF2-40B4-BE49-F238E27FC236}">
                <a16:creationId xmlns:a16="http://schemas.microsoft.com/office/drawing/2014/main" id="{191C0655-F2ED-1737-DB5B-98A24B1A4D85}"/>
              </a:ext>
            </a:extLst>
          </p:cNvPr>
          <p:cNvSpPr txBox="1">
            <a:spLocks noGrp="1"/>
          </p:cNvSpPr>
          <p:nvPr>
            <p:ph type="body" idx="1"/>
          </p:nvPr>
        </p:nvSpPr>
        <p:spPr>
          <a:xfrm>
            <a:off x="701041" y="4473905"/>
            <a:ext cx="5608240" cy="3660699"/>
          </a:xfrm>
          <a:prstGeom prst="rect">
            <a:avLst/>
          </a:prstGeom>
          <a:noFill/>
          <a:ln>
            <a:noFill/>
          </a:ln>
        </p:spPr>
        <p:txBody>
          <a:bodyPr spcFirstLastPara="1" wrap="square" lIns="93151" tIns="46575" rIns="93151" bIns="46575" anchor="t" anchorCtr="0">
            <a:noAutofit/>
          </a:bodyPr>
          <a:lstStyle/>
          <a:p>
            <a:pPr marL="0" indent="0"/>
            <a:endParaRPr/>
          </a:p>
        </p:txBody>
      </p:sp>
    </p:spTree>
    <p:extLst>
      <p:ext uri="{BB962C8B-B14F-4D97-AF65-F5344CB8AC3E}">
        <p14:creationId xmlns:p14="http://schemas.microsoft.com/office/powerpoint/2010/main" val="796705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a:extLst>
            <a:ext uri="{FF2B5EF4-FFF2-40B4-BE49-F238E27FC236}">
              <a16:creationId xmlns:a16="http://schemas.microsoft.com/office/drawing/2014/main" id="{9B097BF3-8358-CFE1-4923-969DB0C0CC7F}"/>
            </a:ext>
          </a:extLst>
        </p:cNvPr>
        <p:cNvGrpSpPr/>
        <p:nvPr/>
      </p:nvGrpSpPr>
      <p:grpSpPr>
        <a:xfrm>
          <a:off x="0" y="0"/>
          <a:ext cx="0" cy="0"/>
          <a:chOff x="0" y="0"/>
          <a:chExt cx="0" cy="0"/>
        </a:xfrm>
      </p:grpSpPr>
      <p:sp>
        <p:nvSpPr>
          <p:cNvPr id="757" name="Google Shape;757;g3015814103a_0_1636:notes">
            <a:extLst>
              <a:ext uri="{FF2B5EF4-FFF2-40B4-BE49-F238E27FC236}">
                <a16:creationId xmlns:a16="http://schemas.microsoft.com/office/drawing/2014/main" id="{0AFDC215-ABA9-85E5-2719-91CD190BEFFC}"/>
              </a:ext>
            </a:extLst>
          </p:cNvPr>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8" name="Google Shape;758;g3015814103a_0_1636:notes">
            <a:extLst>
              <a:ext uri="{FF2B5EF4-FFF2-40B4-BE49-F238E27FC236}">
                <a16:creationId xmlns:a16="http://schemas.microsoft.com/office/drawing/2014/main" id="{58FAE46E-C67E-CDA0-A531-41EC1E3B7108}"/>
              </a:ext>
            </a:extLst>
          </p:cNvPr>
          <p:cNvSpPr txBox="1">
            <a:spLocks noGrp="1"/>
          </p:cNvSpPr>
          <p:nvPr>
            <p:ph type="body" idx="1"/>
          </p:nvPr>
        </p:nvSpPr>
        <p:spPr>
          <a:xfrm>
            <a:off x="701041" y="4473905"/>
            <a:ext cx="5608240" cy="3660699"/>
          </a:xfrm>
          <a:prstGeom prst="rect">
            <a:avLst/>
          </a:prstGeom>
          <a:noFill/>
          <a:ln>
            <a:noFill/>
          </a:ln>
        </p:spPr>
        <p:txBody>
          <a:bodyPr spcFirstLastPara="1" wrap="square" lIns="93151" tIns="46575" rIns="93151" bIns="46575" anchor="t" anchorCtr="0">
            <a:noAutofit/>
          </a:bodyPr>
          <a:lstStyle/>
          <a:p>
            <a:pPr marL="0" indent="0"/>
            <a:endParaRPr/>
          </a:p>
        </p:txBody>
      </p:sp>
    </p:spTree>
    <p:extLst>
      <p:ext uri="{BB962C8B-B14F-4D97-AF65-F5344CB8AC3E}">
        <p14:creationId xmlns:p14="http://schemas.microsoft.com/office/powerpoint/2010/main" val="37196148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a:extLst>
            <a:ext uri="{FF2B5EF4-FFF2-40B4-BE49-F238E27FC236}">
              <a16:creationId xmlns:a16="http://schemas.microsoft.com/office/drawing/2014/main" id="{6D980A81-F1F8-3AA7-FB6A-6E6C5B0B141B}"/>
            </a:ext>
          </a:extLst>
        </p:cNvPr>
        <p:cNvGrpSpPr/>
        <p:nvPr/>
      </p:nvGrpSpPr>
      <p:grpSpPr>
        <a:xfrm>
          <a:off x="0" y="0"/>
          <a:ext cx="0" cy="0"/>
          <a:chOff x="0" y="0"/>
          <a:chExt cx="0" cy="0"/>
        </a:xfrm>
      </p:grpSpPr>
      <p:sp>
        <p:nvSpPr>
          <p:cNvPr id="757" name="Google Shape;757;g3015814103a_0_1636:notes">
            <a:extLst>
              <a:ext uri="{FF2B5EF4-FFF2-40B4-BE49-F238E27FC236}">
                <a16:creationId xmlns:a16="http://schemas.microsoft.com/office/drawing/2014/main" id="{C0C5581D-398C-A6AA-B848-470FBDBFF21B}"/>
              </a:ext>
            </a:extLst>
          </p:cNvPr>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8" name="Google Shape;758;g3015814103a_0_1636:notes">
            <a:extLst>
              <a:ext uri="{FF2B5EF4-FFF2-40B4-BE49-F238E27FC236}">
                <a16:creationId xmlns:a16="http://schemas.microsoft.com/office/drawing/2014/main" id="{AF5F042E-B752-CE77-3D81-9D351466FB32}"/>
              </a:ext>
            </a:extLst>
          </p:cNvPr>
          <p:cNvSpPr txBox="1">
            <a:spLocks noGrp="1"/>
          </p:cNvSpPr>
          <p:nvPr>
            <p:ph type="body" idx="1"/>
          </p:nvPr>
        </p:nvSpPr>
        <p:spPr>
          <a:xfrm>
            <a:off x="701041" y="4473905"/>
            <a:ext cx="5608240" cy="3660699"/>
          </a:xfrm>
          <a:prstGeom prst="rect">
            <a:avLst/>
          </a:prstGeom>
          <a:noFill/>
          <a:ln>
            <a:noFill/>
          </a:ln>
        </p:spPr>
        <p:txBody>
          <a:bodyPr spcFirstLastPara="1" wrap="square" lIns="93151" tIns="46575" rIns="93151" bIns="46575" anchor="t" anchorCtr="0">
            <a:noAutofit/>
          </a:bodyPr>
          <a:lstStyle/>
          <a:p>
            <a:pPr marL="0" indent="0"/>
            <a:endParaRPr/>
          </a:p>
        </p:txBody>
      </p:sp>
    </p:spTree>
    <p:extLst>
      <p:ext uri="{BB962C8B-B14F-4D97-AF65-F5344CB8AC3E}">
        <p14:creationId xmlns:p14="http://schemas.microsoft.com/office/powerpoint/2010/main" val="38100542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a:extLst>
            <a:ext uri="{FF2B5EF4-FFF2-40B4-BE49-F238E27FC236}">
              <a16:creationId xmlns:a16="http://schemas.microsoft.com/office/drawing/2014/main" id="{EF53614B-6CAF-32EB-C469-ECE1DE50DCD4}"/>
            </a:ext>
          </a:extLst>
        </p:cNvPr>
        <p:cNvGrpSpPr/>
        <p:nvPr/>
      </p:nvGrpSpPr>
      <p:grpSpPr>
        <a:xfrm>
          <a:off x="0" y="0"/>
          <a:ext cx="0" cy="0"/>
          <a:chOff x="0" y="0"/>
          <a:chExt cx="0" cy="0"/>
        </a:xfrm>
      </p:grpSpPr>
      <p:sp>
        <p:nvSpPr>
          <p:cNvPr id="757" name="Google Shape;757;g3015814103a_0_1636:notes">
            <a:extLst>
              <a:ext uri="{FF2B5EF4-FFF2-40B4-BE49-F238E27FC236}">
                <a16:creationId xmlns:a16="http://schemas.microsoft.com/office/drawing/2014/main" id="{E6147D0A-4337-F1E7-1CA0-4C3A175D709D}"/>
              </a:ext>
            </a:extLst>
          </p:cNvPr>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8" name="Google Shape;758;g3015814103a_0_1636:notes">
            <a:extLst>
              <a:ext uri="{FF2B5EF4-FFF2-40B4-BE49-F238E27FC236}">
                <a16:creationId xmlns:a16="http://schemas.microsoft.com/office/drawing/2014/main" id="{0E14F501-22CE-535C-350A-3463C51FBB2B}"/>
              </a:ext>
            </a:extLst>
          </p:cNvPr>
          <p:cNvSpPr txBox="1">
            <a:spLocks noGrp="1"/>
          </p:cNvSpPr>
          <p:nvPr>
            <p:ph type="body" idx="1"/>
          </p:nvPr>
        </p:nvSpPr>
        <p:spPr>
          <a:xfrm>
            <a:off x="701041" y="4473905"/>
            <a:ext cx="5608240" cy="3660699"/>
          </a:xfrm>
          <a:prstGeom prst="rect">
            <a:avLst/>
          </a:prstGeom>
          <a:noFill/>
          <a:ln>
            <a:noFill/>
          </a:ln>
        </p:spPr>
        <p:txBody>
          <a:bodyPr spcFirstLastPara="1" wrap="square" lIns="93151" tIns="46575" rIns="93151" bIns="46575" anchor="t" anchorCtr="0">
            <a:noAutofit/>
          </a:bodyPr>
          <a:lstStyle/>
          <a:p>
            <a:pPr marL="0" indent="0"/>
            <a:endParaRPr/>
          </a:p>
        </p:txBody>
      </p:sp>
    </p:spTree>
    <p:extLst>
      <p:ext uri="{BB962C8B-B14F-4D97-AF65-F5344CB8AC3E}">
        <p14:creationId xmlns:p14="http://schemas.microsoft.com/office/powerpoint/2010/main" val="20635960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a:extLst>
            <a:ext uri="{FF2B5EF4-FFF2-40B4-BE49-F238E27FC236}">
              <a16:creationId xmlns:a16="http://schemas.microsoft.com/office/drawing/2014/main" id="{D26B3CB8-6C01-1E85-9CBB-2DF29AE8D909}"/>
            </a:ext>
          </a:extLst>
        </p:cNvPr>
        <p:cNvGrpSpPr/>
        <p:nvPr/>
      </p:nvGrpSpPr>
      <p:grpSpPr>
        <a:xfrm>
          <a:off x="0" y="0"/>
          <a:ext cx="0" cy="0"/>
          <a:chOff x="0" y="0"/>
          <a:chExt cx="0" cy="0"/>
        </a:xfrm>
      </p:grpSpPr>
      <p:sp>
        <p:nvSpPr>
          <p:cNvPr id="757" name="Google Shape;757;g3015814103a_0_1636:notes">
            <a:extLst>
              <a:ext uri="{FF2B5EF4-FFF2-40B4-BE49-F238E27FC236}">
                <a16:creationId xmlns:a16="http://schemas.microsoft.com/office/drawing/2014/main" id="{D3BA6CD4-501B-6FCD-A1F7-2454603BB211}"/>
              </a:ext>
            </a:extLst>
          </p:cNvPr>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8" name="Google Shape;758;g3015814103a_0_1636:notes">
            <a:extLst>
              <a:ext uri="{FF2B5EF4-FFF2-40B4-BE49-F238E27FC236}">
                <a16:creationId xmlns:a16="http://schemas.microsoft.com/office/drawing/2014/main" id="{06939035-8E5B-F39C-4F02-8B2D8AEAD039}"/>
              </a:ext>
            </a:extLst>
          </p:cNvPr>
          <p:cNvSpPr txBox="1">
            <a:spLocks noGrp="1"/>
          </p:cNvSpPr>
          <p:nvPr>
            <p:ph type="body" idx="1"/>
          </p:nvPr>
        </p:nvSpPr>
        <p:spPr>
          <a:xfrm>
            <a:off x="701041" y="4473905"/>
            <a:ext cx="5608240" cy="3660699"/>
          </a:xfrm>
          <a:prstGeom prst="rect">
            <a:avLst/>
          </a:prstGeom>
          <a:noFill/>
          <a:ln>
            <a:noFill/>
          </a:ln>
        </p:spPr>
        <p:txBody>
          <a:bodyPr spcFirstLastPara="1" wrap="square" lIns="93151" tIns="46575" rIns="93151" bIns="46575" anchor="t" anchorCtr="0">
            <a:noAutofit/>
          </a:bodyPr>
          <a:lstStyle/>
          <a:p>
            <a:pPr marL="0" indent="0"/>
            <a:endParaRPr/>
          </a:p>
        </p:txBody>
      </p:sp>
    </p:spTree>
    <p:extLst>
      <p:ext uri="{BB962C8B-B14F-4D97-AF65-F5344CB8AC3E}">
        <p14:creationId xmlns:p14="http://schemas.microsoft.com/office/powerpoint/2010/main" val="5888558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p2:notes"/>
          <p:cNvSpPr txBox="1">
            <a:spLocks noGrp="1"/>
          </p:cNvSpPr>
          <p:nvPr>
            <p:ph type="body" idx="1"/>
          </p:nvPr>
        </p:nvSpPr>
        <p:spPr>
          <a:xfrm>
            <a:off x="701041" y="4473906"/>
            <a:ext cx="5608320" cy="3660458"/>
          </a:xfrm>
          <a:prstGeom prst="rect">
            <a:avLst/>
          </a:prstGeom>
        </p:spPr>
        <p:txBody>
          <a:bodyPr spcFirstLastPara="1" wrap="square" lIns="93151" tIns="46575" rIns="93151" bIns="46575" anchor="t" anchorCtr="0">
            <a:noAutofit/>
          </a:bodyPr>
          <a:lstStyle/>
          <a:p>
            <a:pPr marL="0" indent="0"/>
            <a:endParaRPr/>
          </a:p>
        </p:txBody>
      </p:sp>
      <p:sp>
        <p:nvSpPr>
          <p:cNvPr id="699" name="Google Shape;699;p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a:extLst>
            <a:ext uri="{FF2B5EF4-FFF2-40B4-BE49-F238E27FC236}">
              <a16:creationId xmlns:a16="http://schemas.microsoft.com/office/drawing/2014/main" id="{EE8AE522-ECF0-C074-58EE-E502C6DD0262}"/>
            </a:ext>
          </a:extLst>
        </p:cNvPr>
        <p:cNvGrpSpPr/>
        <p:nvPr/>
      </p:nvGrpSpPr>
      <p:grpSpPr>
        <a:xfrm>
          <a:off x="0" y="0"/>
          <a:ext cx="0" cy="0"/>
          <a:chOff x="0" y="0"/>
          <a:chExt cx="0" cy="0"/>
        </a:xfrm>
      </p:grpSpPr>
      <p:sp>
        <p:nvSpPr>
          <p:cNvPr id="757" name="Google Shape;757;g3015814103a_0_1636:notes">
            <a:extLst>
              <a:ext uri="{FF2B5EF4-FFF2-40B4-BE49-F238E27FC236}">
                <a16:creationId xmlns:a16="http://schemas.microsoft.com/office/drawing/2014/main" id="{EC3ECABC-612D-071A-2317-4C37DED64F39}"/>
              </a:ext>
            </a:extLst>
          </p:cNvPr>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8" name="Google Shape;758;g3015814103a_0_1636:notes">
            <a:extLst>
              <a:ext uri="{FF2B5EF4-FFF2-40B4-BE49-F238E27FC236}">
                <a16:creationId xmlns:a16="http://schemas.microsoft.com/office/drawing/2014/main" id="{4B3E16A1-7A45-05B7-A031-845931CF69DE}"/>
              </a:ext>
            </a:extLst>
          </p:cNvPr>
          <p:cNvSpPr txBox="1">
            <a:spLocks noGrp="1"/>
          </p:cNvSpPr>
          <p:nvPr>
            <p:ph type="body" idx="1"/>
          </p:nvPr>
        </p:nvSpPr>
        <p:spPr>
          <a:xfrm>
            <a:off x="701041" y="4473905"/>
            <a:ext cx="5608240" cy="3660699"/>
          </a:xfrm>
          <a:prstGeom prst="rect">
            <a:avLst/>
          </a:prstGeom>
          <a:noFill/>
          <a:ln>
            <a:noFill/>
          </a:ln>
        </p:spPr>
        <p:txBody>
          <a:bodyPr spcFirstLastPara="1" wrap="square" lIns="93151" tIns="46575" rIns="93151" bIns="46575" anchor="t" anchorCtr="0">
            <a:noAutofit/>
          </a:bodyPr>
          <a:lstStyle/>
          <a:p>
            <a:pPr marL="0" indent="0"/>
            <a:endParaRPr/>
          </a:p>
        </p:txBody>
      </p:sp>
    </p:spTree>
    <p:extLst>
      <p:ext uri="{BB962C8B-B14F-4D97-AF65-F5344CB8AC3E}">
        <p14:creationId xmlns:p14="http://schemas.microsoft.com/office/powerpoint/2010/main" val="31198779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a:extLst>
            <a:ext uri="{FF2B5EF4-FFF2-40B4-BE49-F238E27FC236}">
              <a16:creationId xmlns:a16="http://schemas.microsoft.com/office/drawing/2014/main" id="{E3C0E512-F6C8-D956-7123-99DCA1ECE98B}"/>
            </a:ext>
          </a:extLst>
        </p:cNvPr>
        <p:cNvGrpSpPr/>
        <p:nvPr/>
      </p:nvGrpSpPr>
      <p:grpSpPr>
        <a:xfrm>
          <a:off x="0" y="0"/>
          <a:ext cx="0" cy="0"/>
          <a:chOff x="0" y="0"/>
          <a:chExt cx="0" cy="0"/>
        </a:xfrm>
      </p:grpSpPr>
      <p:sp>
        <p:nvSpPr>
          <p:cNvPr id="757" name="Google Shape;757;g3015814103a_0_1636:notes">
            <a:extLst>
              <a:ext uri="{FF2B5EF4-FFF2-40B4-BE49-F238E27FC236}">
                <a16:creationId xmlns:a16="http://schemas.microsoft.com/office/drawing/2014/main" id="{29C33F23-3D9A-3647-4EC4-5F1510DD776E}"/>
              </a:ext>
            </a:extLst>
          </p:cNvPr>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8" name="Google Shape;758;g3015814103a_0_1636:notes">
            <a:extLst>
              <a:ext uri="{FF2B5EF4-FFF2-40B4-BE49-F238E27FC236}">
                <a16:creationId xmlns:a16="http://schemas.microsoft.com/office/drawing/2014/main" id="{EE1B59BC-1049-92DD-F41C-439CCF68E5BB}"/>
              </a:ext>
            </a:extLst>
          </p:cNvPr>
          <p:cNvSpPr txBox="1">
            <a:spLocks noGrp="1"/>
          </p:cNvSpPr>
          <p:nvPr>
            <p:ph type="body" idx="1"/>
          </p:nvPr>
        </p:nvSpPr>
        <p:spPr>
          <a:xfrm>
            <a:off x="701041" y="4473905"/>
            <a:ext cx="5608240" cy="3660699"/>
          </a:xfrm>
          <a:prstGeom prst="rect">
            <a:avLst/>
          </a:prstGeom>
          <a:noFill/>
          <a:ln>
            <a:noFill/>
          </a:ln>
        </p:spPr>
        <p:txBody>
          <a:bodyPr spcFirstLastPara="1" wrap="square" lIns="93151" tIns="46575" rIns="93151" bIns="46575" anchor="t" anchorCtr="0">
            <a:noAutofit/>
          </a:bodyPr>
          <a:lstStyle/>
          <a:p>
            <a:pPr marL="0" indent="0"/>
            <a:endParaRPr/>
          </a:p>
        </p:txBody>
      </p:sp>
    </p:spTree>
    <p:extLst>
      <p:ext uri="{BB962C8B-B14F-4D97-AF65-F5344CB8AC3E}">
        <p14:creationId xmlns:p14="http://schemas.microsoft.com/office/powerpoint/2010/main" val="5016589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a:extLst>
            <a:ext uri="{FF2B5EF4-FFF2-40B4-BE49-F238E27FC236}">
              <a16:creationId xmlns:a16="http://schemas.microsoft.com/office/drawing/2014/main" id="{7CE4694F-8C53-811F-9792-4C58137F5B88}"/>
            </a:ext>
          </a:extLst>
        </p:cNvPr>
        <p:cNvGrpSpPr/>
        <p:nvPr/>
      </p:nvGrpSpPr>
      <p:grpSpPr>
        <a:xfrm>
          <a:off x="0" y="0"/>
          <a:ext cx="0" cy="0"/>
          <a:chOff x="0" y="0"/>
          <a:chExt cx="0" cy="0"/>
        </a:xfrm>
      </p:grpSpPr>
      <p:sp>
        <p:nvSpPr>
          <p:cNvPr id="757" name="Google Shape;757;g3015814103a_0_1636:notes">
            <a:extLst>
              <a:ext uri="{FF2B5EF4-FFF2-40B4-BE49-F238E27FC236}">
                <a16:creationId xmlns:a16="http://schemas.microsoft.com/office/drawing/2014/main" id="{4E13B555-34BD-6740-3891-4088FA01033C}"/>
              </a:ext>
            </a:extLst>
          </p:cNvPr>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8" name="Google Shape;758;g3015814103a_0_1636:notes">
            <a:extLst>
              <a:ext uri="{FF2B5EF4-FFF2-40B4-BE49-F238E27FC236}">
                <a16:creationId xmlns:a16="http://schemas.microsoft.com/office/drawing/2014/main" id="{13810DB6-8993-BAEE-0D92-5D471C8C7075}"/>
              </a:ext>
            </a:extLst>
          </p:cNvPr>
          <p:cNvSpPr txBox="1">
            <a:spLocks noGrp="1"/>
          </p:cNvSpPr>
          <p:nvPr>
            <p:ph type="body" idx="1"/>
          </p:nvPr>
        </p:nvSpPr>
        <p:spPr>
          <a:xfrm>
            <a:off x="701041" y="4473905"/>
            <a:ext cx="5608240" cy="3660699"/>
          </a:xfrm>
          <a:prstGeom prst="rect">
            <a:avLst/>
          </a:prstGeom>
          <a:noFill/>
          <a:ln>
            <a:noFill/>
          </a:ln>
        </p:spPr>
        <p:txBody>
          <a:bodyPr spcFirstLastPara="1" wrap="square" lIns="93151" tIns="46575" rIns="93151" bIns="46575" anchor="t" anchorCtr="0">
            <a:noAutofit/>
          </a:bodyPr>
          <a:lstStyle/>
          <a:p>
            <a:pPr marL="0" indent="0"/>
            <a:endParaRPr/>
          </a:p>
        </p:txBody>
      </p:sp>
    </p:spTree>
    <p:extLst>
      <p:ext uri="{BB962C8B-B14F-4D97-AF65-F5344CB8AC3E}">
        <p14:creationId xmlns:p14="http://schemas.microsoft.com/office/powerpoint/2010/main" val="21337125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a:extLst>
            <a:ext uri="{FF2B5EF4-FFF2-40B4-BE49-F238E27FC236}">
              <a16:creationId xmlns:a16="http://schemas.microsoft.com/office/drawing/2014/main" id="{7CE57DB8-10C2-5E0D-0102-4F76697F2029}"/>
            </a:ext>
          </a:extLst>
        </p:cNvPr>
        <p:cNvGrpSpPr/>
        <p:nvPr/>
      </p:nvGrpSpPr>
      <p:grpSpPr>
        <a:xfrm>
          <a:off x="0" y="0"/>
          <a:ext cx="0" cy="0"/>
          <a:chOff x="0" y="0"/>
          <a:chExt cx="0" cy="0"/>
        </a:xfrm>
      </p:grpSpPr>
      <p:sp>
        <p:nvSpPr>
          <p:cNvPr id="769" name="Google Shape;769;g301ad2516d6_0_589:notes">
            <a:extLst>
              <a:ext uri="{FF2B5EF4-FFF2-40B4-BE49-F238E27FC236}">
                <a16:creationId xmlns:a16="http://schemas.microsoft.com/office/drawing/2014/main" id="{EF15B9D9-21D2-BDED-6947-FD91EFB8C2C4}"/>
              </a:ext>
            </a:extLst>
          </p:cNvPr>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0" name="Google Shape;770;g301ad2516d6_0_589:notes">
            <a:extLst>
              <a:ext uri="{FF2B5EF4-FFF2-40B4-BE49-F238E27FC236}">
                <a16:creationId xmlns:a16="http://schemas.microsoft.com/office/drawing/2014/main" id="{E1D61356-26AB-CE08-6C5B-B81EB5BE7084}"/>
              </a:ext>
            </a:extLst>
          </p:cNvPr>
          <p:cNvSpPr txBox="1">
            <a:spLocks noGrp="1"/>
          </p:cNvSpPr>
          <p:nvPr>
            <p:ph type="body" idx="1"/>
          </p:nvPr>
        </p:nvSpPr>
        <p:spPr>
          <a:xfrm>
            <a:off x="701041" y="4473905"/>
            <a:ext cx="5608240" cy="3660699"/>
          </a:xfrm>
          <a:prstGeom prst="rect">
            <a:avLst/>
          </a:prstGeom>
          <a:noFill/>
          <a:ln>
            <a:noFill/>
          </a:ln>
        </p:spPr>
        <p:txBody>
          <a:bodyPr spcFirstLastPara="1" wrap="square" lIns="93151" tIns="46575" rIns="93151" bIns="46575" anchor="t" anchorCtr="0">
            <a:noAutofit/>
          </a:bodyPr>
          <a:lstStyle/>
          <a:p>
            <a:pPr marL="0" indent="0"/>
            <a:endParaRPr/>
          </a:p>
        </p:txBody>
      </p:sp>
    </p:spTree>
    <p:extLst>
      <p:ext uri="{BB962C8B-B14F-4D97-AF65-F5344CB8AC3E}">
        <p14:creationId xmlns:p14="http://schemas.microsoft.com/office/powerpoint/2010/main" val="23551422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a:extLst>
            <a:ext uri="{FF2B5EF4-FFF2-40B4-BE49-F238E27FC236}">
              <a16:creationId xmlns:a16="http://schemas.microsoft.com/office/drawing/2014/main" id="{3753852B-7DE0-1BE5-9793-4891A34BDB4C}"/>
            </a:ext>
          </a:extLst>
        </p:cNvPr>
        <p:cNvGrpSpPr/>
        <p:nvPr/>
      </p:nvGrpSpPr>
      <p:grpSpPr>
        <a:xfrm>
          <a:off x="0" y="0"/>
          <a:ext cx="0" cy="0"/>
          <a:chOff x="0" y="0"/>
          <a:chExt cx="0" cy="0"/>
        </a:xfrm>
      </p:grpSpPr>
      <p:sp>
        <p:nvSpPr>
          <p:cNvPr id="769" name="Google Shape;769;g301ad2516d6_0_589:notes">
            <a:extLst>
              <a:ext uri="{FF2B5EF4-FFF2-40B4-BE49-F238E27FC236}">
                <a16:creationId xmlns:a16="http://schemas.microsoft.com/office/drawing/2014/main" id="{EA902D46-1897-2B0E-119B-24437FB7DF5C}"/>
              </a:ext>
            </a:extLst>
          </p:cNvPr>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0" name="Google Shape;770;g301ad2516d6_0_589:notes">
            <a:extLst>
              <a:ext uri="{FF2B5EF4-FFF2-40B4-BE49-F238E27FC236}">
                <a16:creationId xmlns:a16="http://schemas.microsoft.com/office/drawing/2014/main" id="{7CFDEC6C-0B84-8154-9052-4275528752FD}"/>
              </a:ext>
            </a:extLst>
          </p:cNvPr>
          <p:cNvSpPr txBox="1">
            <a:spLocks noGrp="1"/>
          </p:cNvSpPr>
          <p:nvPr>
            <p:ph type="body" idx="1"/>
          </p:nvPr>
        </p:nvSpPr>
        <p:spPr>
          <a:xfrm>
            <a:off x="701041" y="4473905"/>
            <a:ext cx="5608240" cy="3660699"/>
          </a:xfrm>
          <a:prstGeom prst="rect">
            <a:avLst/>
          </a:prstGeom>
          <a:noFill/>
          <a:ln>
            <a:noFill/>
          </a:ln>
        </p:spPr>
        <p:txBody>
          <a:bodyPr spcFirstLastPara="1" wrap="square" lIns="93151" tIns="46575" rIns="93151" bIns="46575" anchor="t" anchorCtr="0">
            <a:noAutofit/>
          </a:bodyPr>
          <a:lstStyle/>
          <a:p>
            <a:pPr marL="0" indent="0"/>
            <a:endParaRPr/>
          </a:p>
        </p:txBody>
      </p:sp>
    </p:spTree>
    <p:extLst>
      <p:ext uri="{BB962C8B-B14F-4D97-AF65-F5344CB8AC3E}">
        <p14:creationId xmlns:p14="http://schemas.microsoft.com/office/powerpoint/2010/main" val="4761929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a:extLst>
            <a:ext uri="{FF2B5EF4-FFF2-40B4-BE49-F238E27FC236}">
              <a16:creationId xmlns:a16="http://schemas.microsoft.com/office/drawing/2014/main" id="{088A69AB-C501-D334-49DA-FFCB5F9CEF5B}"/>
            </a:ext>
          </a:extLst>
        </p:cNvPr>
        <p:cNvGrpSpPr/>
        <p:nvPr/>
      </p:nvGrpSpPr>
      <p:grpSpPr>
        <a:xfrm>
          <a:off x="0" y="0"/>
          <a:ext cx="0" cy="0"/>
          <a:chOff x="0" y="0"/>
          <a:chExt cx="0" cy="0"/>
        </a:xfrm>
      </p:grpSpPr>
      <p:sp>
        <p:nvSpPr>
          <p:cNvPr id="769" name="Google Shape;769;g301ad2516d6_0_589:notes">
            <a:extLst>
              <a:ext uri="{FF2B5EF4-FFF2-40B4-BE49-F238E27FC236}">
                <a16:creationId xmlns:a16="http://schemas.microsoft.com/office/drawing/2014/main" id="{91644DAC-A819-254E-402D-3A853738FB02}"/>
              </a:ext>
            </a:extLst>
          </p:cNvPr>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0" name="Google Shape;770;g301ad2516d6_0_589:notes">
            <a:extLst>
              <a:ext uri="{FF2B5EF4-FFF2-40B4-BE49-F238E27FC236}">
                <a16:creationId xmlns:a16="http://schemas.microsoft.com/office/drawing/2014/main" id="{EB125AE2-40EA-14AC-7870-2A87A2885F65}"/>
              </a:ext>
            </a:extLst>
          </p:cNvPr>
          <p:cNvSpPr txBox="1">
            <a:spLocks noGrp="1"/>
          </p:cNvSpPr>
          <p:nvPr>
            <p:ph type="body" idx="1"/>
          </p:nvPr>
        </p:nvSpPr>
        <p:spPr>
          <a:xfrm>
            <a:off x="701041" y="4473905"/>
            <a:ext cx="5608240" cy="3660699"/>
          </a:xfrm>
          <a:prstGeom prst="rect">
            <a:avLst/>
          </a:prstGeom>
          <a:noFill/>
          <a:ln>
            <a:noFill/>
          </a:ln>
        </p:spPr>
        <p:txBody>
          <a:bodyPr spcFirstLastPara="1" wrap="square" lIns="93151" tIns="46575" rIns="93151" bIns="46575" anchor="t" anchorCtr="0">
            <a:noAutofit/>
          </a:bodyPr>
          <a:lstStyle/>
          <a:p>
            <a:pPr marL="0" indent="0"/>
            <a:endParaRPr/>
          </a:p>
        </p:txBody>
      </p:sp>
    </p:spTree>
    <p:extLst>
      <p:ext uri="{BB962C8B-B14F-4D97-AF65-F5344CB8AC3E}">
        <p14:creationId xmlns:p14="http://schemas.microsoft.com/office/powerpoint/2010/main" val="38046153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a:extLst>
            <a:ext uri="{FF2B5EF4-FFF2-40B4-BE49-F238E27FC236}">
              <a16:creationId xmlns:a16="http://schemas.microsoft.com/office/drawing/2014/main" id="{EA7221A1-9B27-C350-15C1-DE37C2EF443B}"/>
            </a:ext>
          </a:extLst>
        </p:cNvPr>
        <p:cNvGrpSpPr/>
        <p:nvPr/>
      </p:nvGrpSpPr>
      <p:grpSpPr>
        <a:xfrm>
          <a:off x="0" y="0"/>
          <a:ext cx="0" cy="0"/>
          <a:chOff x="0" y="0"/>
          <a:chExt cx="0" cy="0"/>
        </a:xfrm>
      </p:grpSpPr>
      <p:sp>
        <p:nvSpPr>
          <p:cNvPr id="769" name="Google Shape;769;g301ad2516d6_0_589:notes">
            <a:extLst>
              <a:ext uri="{FF2B5EF4-FFF2-40B4-BE49-F238E27FC236}">
                <a16:creationId xmlns:a16="http://schemas.microsoft.com/office/drawing/2014/main" id="{9FBEDB43-B6F1-FAFE-E5CC-5A871FE845D7}"/>
              </a:ext>
            </a:extLst>
          </p:cNvPr>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0" name="Google Shape;770;g301ad2516d6_0_589:notes">
            <a:extLst>
              <a:ext uri="{FF2B5EF4-FFF2-40B4-BE49-F238E27FC236}">
                <a16:creationId xmlns:a16="http://schemas.microsoft.com/office/drawing/2014/main" id="{165D1E3C-D0AE-7112-0E60-A0790B544196}"/>
              </a:ext>
            </a:extLst>
          </p:cNvPr>
          <p:cNvSpPr txBox="1">
            <a:spLocks noGrp="1"/>
          </p:cNvSpPr>
          <p:nvPr>
            <p:ph type="body" idx="1"/>
          </p:nvPr>
        </p:nvSpPr>
        <p:spPr>
          <a:xfrm>
            <a:off x="701041" y="4473905"/>
            <a:ext cx="5608240" cy="3660699"/>
          </a:xfrm>
          <a:prstGeom prst="rect">
            <a:avLst/>
          </a:prstGeom>
          <a:noFill/>
          <a:ln>
            <a:noFill/>
          </a:ln>
        </p:spPr>
        <p:txBody>
          <a:bodyPr spcFirstLastPara="1" wrap="square" lIns="93151" tIns="46575" rIns="93151" bIns="46575" anchor="t" anchorCtr="0">
            <a:noAutofit/>
          </a:bodyPr>
          <a:lstStyle/>
          <a:p>
            <a:pPr marL="0" indent="0"/>
            <a:endParaRPr/>
          </a:p>
        </p:txBody>
      </p:sp>
    </p:spTree>
    <p:extLst>
      <p:ext uri="{BB962C8B-B14F-4D97-AF65-F5344CB8AC3E}">
        <p14:creationId xmlns:p14="http://schemas.microsoft.com/office/powerpoint/2010/main" val="23899085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1" y="4473904"/>
            <a:ext cx="5608320" cy="4230257"/>
          </a:xfrm>
        </p:spPr>
        <p:txBody>
          <a:bodyPr/>
          <a:lstStyle/>
          <a:p>
            <a:pPr algn="l"/>
            <a:endParaRPr lang="en-US"/>
          </a:p>
        </p:txBody>
      </p:sp>
    </p:spTree>
    <p:extLst>
      <p:ext uri="{BB962C8B-B14F-4D97-AF65-F5344CB8AC3E}">
        <p14:creationId xmlns:p14="http://schemas.microsoft.com/office/powerpoint/2010/main" val="3914627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4B8769-4831-5CDF-9FF8-FEE2E8E61E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04F0D1-D721-CA91-373E-5BA851974A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C6814E-3794-F2E0-D8D1-D0076BE8B846}"/>
              </a:ext>
            </a:extLst>
          </p:cNvPr>
          <p:cNvSpPr>
            <a:spLocks noGrp="1"/>
          </p:cNvSpPr>
          <p:nvPr>
            <p:ph type="body" idx="1"/>
          </p:nvPr>
        </p:nvSpPr>
        <p:spPr>
          <a:xfrm>
            <a:off x="701041" y="4473904"/>
            <a:ext cx="5608320" cy="4230257"/>
          </a:xfrm>
        </p:spPr>
        <p:txBody>
          <a:bodyPr/>
          <a:lstStyle/>
          <a:p>
            <a:pPr algn="l"/>
            <a:endParaRPr lang="en-US"/>
          </a:p>
        </p:txBody>
      </p:sp>
    </p:spTree>
    <p:extLst>
      <p:ext uri="{BB962C8B-B14F-4D97-AF65-F5344CB8AC3E}">
        <p14:creationId xmlns:p14="http://schemas.microsoft.com/office/powerpoint/2010/main" val="20422804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a:extLst>
            <a:ext uri="{FF2B5EF4-FFF2-40B4-BE49-F238E27FC236}">
              <a16:creationId xmlns:a16="http://schemas.microsoft.com/office/drawing/2014/main" id="{BB6396D2-5E3E-D8C5-F729-05634D7C1089}"/>
            </a:ext>
          </a:extLst>
        </p:cNvPr>
        <p:cNvGrpSpPr/>
        <p:nvPr/>
      </p:nvGrpSpPr>
      <p:grpSpPr>
        <a:xfrm>
          <a:off x="0" y="0"/>
          <a:ext cx="0" cy="0"/>
          <a:chOff x="0" y="0"/>
          <a:chExt cx="0" cy="0"/>
        </a:xfrm>
      </p:grpSpPr>
      <p:sp>
        <p:nvSpPr>
          <p:cNvPr id="769" name="Google Shape;769;g301ad2516d6_0_589:notes">
            <a:extLst>
              <a:ext uri="{FF2B5EF4-FFF2-40B4-BE49-F238E27FC236}">
                <a16:creationId xmlns:a16="http://schemas.microsoft.com/office/drawing/2014/main" id="{61AE3F9F-78FC-97D8-0D70-E822F5E99E08}"/>
              </a:ext>
            </a:extLst>
          </p:cNvPr>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0" name="Google Shape;770;g301ad2516d6_0_589:notes">
            <a:extLst>
              <a:ext uri="{FF2B5EF4-FFF2-40B4-BE49-F238E27FC236}">
                <a16:creationId xmlns:a16="http://schemas.microsoft.com/office/drawing/2014/main" id="{2ECB658C-5749-A134-95AE-0617A1DC88DD}"/>
              </a:ext>
            </a:extLst>
          </p:cNvPr>
          <p:cNvSpPr txBox="1">
            <a:spLocks noGrp="1"/>
          </p:cNvSpPr>
          <p:nvPr>
            <p:ph type="body" idx="1"/>
          </p:nvPr>
        </p:nvSpPr>
        <p:spPr>
          <a:xfrm>
            <a:off x="701041" y="4473905"/>
            <a:ext cx="5608240" cy="3660699"/>
          </a:xfrm>
          <a:prstGeom prst="rect">
            <a:avLst/>
          </a:prstGeom>
          <a:noFill/>
          <a:ln>
            <a:noFill/>
          </a:ln>
        </p:spPr>
        <p:txBody>
          <a:bodyPr spcFirstLastPara="1" wrap="square" lIns="93151" tIns="46575" rIns="93151" bIns="46575" anchor="t" anchorCtr="0">
            <a:noAutofit/>
          </a:bodyPr>
          <a:lstStyle/>
          <a:p>
            <a:pPr marL="0" indent="0"/>
            <a:endParaRPr/>
          </a:p>
        </p:txBody>
      </p:sp>
    </p:spTree>
    <p:extLst>
      <p:ext uri="{BB962C8B-B14F-4D97-AF65-F5344CB8AC3E}">
        <p14:creationId xmlns:p14="http://schemas.microsoft.com/office/powerpoint/2010/main" val="11727372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a:extLst>
            <a:ext uri="{FF2B5EF4-FFF2-40B4-BE49-F238E27FC236}">
              <a16:creationId xmlns:a16="http://schemas.microsoft.com/office/drawing/2014/main" id="{79CA8AE3-7B72-DFB2-C457-3361E77145A8}"/>
            </a:ext>
          </a:extLst>
        </p:cNvPr>
        <p:cNvGrpSpPr/>
        <p:nvPr/>
      </p:nvGrpSpPr>
      <p:grpSpPr>
        <a:xfrm>
          <a:off x="0" y="0"/>
          <a:ext cx="0" cy="0"/>
          <a:chOff x="0" y="0"/>
          <a:chExt cx="0" cy="0"/>
        </a:xfrm>
      </p:grpSpPr>
      <p:sp>
        <p:nvSpPr>
          <p:cNvPr id="698" name="Google Shape;698;p2:notes">
            <a:extLst>
              <a:ext uri="{FF2B5EF4-FFF2-40B4-BE49-F238E27FC236}">
                <a16:creationId xmlns:a16="http://schemas.microsoft.com/office/drawing/2014/main" id="{65640D44-DFDC-ACA9-7951-E997EF00F86A}"/>
              </a:ext>
            </a:extLst>
          </p:cNvPr>
          <p:cNvSpPr txBox="1">
            <a:spLocks noGrp="1"/>
          </p:cNvSpPr>
          <p:nvPr>
            <p:ph type="body" idx="1"/>
          </p:nvPr>
        </p:nvSpPr>
        <p:spPr>
          <a:xfrm>
            <a:off x="701041" y="4473906"/>
            <a:ext cx="5608320" cy="3660458"/>
          </a:xfrm>
          <a:prstGeom prst="rect">
            <a:avLst/>
          </a:prstGeom>
        </p:spPr>
        <p:txBody>
          <a:bodyPr spcFirstLastPara="1" wrap="square" lIns="93151" tIns="46575" rIns="93151" bIns="46575" anchor="t" anchorCtr="0">
            <a:noAutofit/>
          </a:bodyPr>
          <a:lstStyle/>
          <a:p>
            <a:pPr marL="0" indent="0"/>
            <a:endParaRPr/>
          </a:p>
        </p:txBody>
      </p:sp>
      <p:sp>
        <p:nvSpPr>
          <p:cNvPr id="699" name="Google Shape;699;p2:notes">
            <a:extLst>
              <a:ext uri="{FF2B5EF4-FFF2-40B4-BE49-F238E27FC236}">
                <a16:creationId xmlns:a16="http://schemas.microsoft.com/office/drawing/2014/main" id="{9356C543-FB51-6C8E-52D7-DB4ADAC0C690}"/>
              </a:ext>
            </a:extLst>
          </p:cNvPr>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796164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g301ad2516d6_0_589: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0" name="Google Shape;770;g301ad2516d6_0_589:notes"/>
          <p:cNvSpPr txBox="1">
            <a:spLocks noGrp="1"/>
          </p:cNvSpPr>
          <p:nvPr>
            <p:ph type="body" idx="1"/>
          </p:nvPr>
        </p:nvSpPr>
        <p:spPr>
          <a:xfrm>
            <a:off x="702311" y="4480017"/>
            <a:ext cx="5618400" cy="3665700"/>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latin typeface="Calibri"/>
                <a:ea typeface="Calibri"/>
                <a:cs typeface="Calibri"/>
                <a:sym typeface="Calibri"/>
              </a:rPr>
              <a:pPr algn="r"/>
              <a:t>45</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254942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Google Shape;757;g3015814103a_0_163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8" name="Google Shape;758;g3015814103a_0_1636:notes"/>
          <p:cNvSpPr txBox="1">
            <a:spLocks noGrp="1"/>
          </p:cNvSpPr>
          <p:nvPr>
            <p:ph type="body" idx="1"/>
          </p:nvPr>
        </p:nvSpPr>
        <p:spPr>
          <a:xfrm>
            <a:off x="701041" y="4473905"/>
            <a:ext cx="5608240" cy="3660699"/>
          </a:xfrm>
          <a:prstGeom prst="rect">
            <a:avLst/>
          </a:prstGeom>
          <a:noFill/>
          <a:ln>
            <a:noFill/>
          </a:ln>
        </p:spPr>
        <p:txBody>
          <a:bodyPr spcFirstLastPara="1" wrap="square" lIns="93151" tIns="46575" rIns="93151" bIns="46575" anchor="t" anchorCtr="0">
            <a:noAutofit/>
          </a:bodyPr>
          <a:lstStyle/>
          <a:p>
            <a:pPr marL="0" inden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a:extLst>
            <a:ext uri="{FF2B5EF4-FFF2-40B4-BE49-F238E27FC236}">
              <a16:creationId xmlns:a16="http://schemas.microsoft.com/office/drawing/2014/main" id="{3A0BBF40-3CF4-83AF-CFEA-564C1FED5CF5}"/>
            </a:ext>
          </a:extLst>
        </p:cNvPr>
        <p:cNvGrpSpPr/>
        <p:nvPr/>
      </p:nvGrpSpPr>
      <p:grpSpPr>
        <a:xfrm>
          <a:off x="0" y="0"/>
          <a:ext cx="0" cy="0"/>
          <a:chOff x="0" y="0"/>
          <a:chExt cx="0" cy="0"/>
        </a:xfrm>
      </p:grpSpPr>
      <p:sp>
        <p:nvSpPr>
          <p:cNvPr id="757" name="Google Shape;757;g3015814103a_0_1636:notes">
            <a:extLst>
              <a:ext uri="{FF2B5EF4-FFF2-40B4-BE49-F238E27FC236}">
                <a16:creationId xmlns:a16="http://schemas.microsoft.com/office/drawing/2014/main" id="{48EE1D5E-CEEA-5D33-54B6-71C8FB9D352A}"/>
              </a:ext>
            </a:extLst>
          </p:cNvPr>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8" name="Google Shape;758;g3015814103a_0_1636:notes">
            <a:extLst>
              <a:ext uri="{FF2B5EF4-FFF2-40B4-BE49-F238E27FC236}">
                <a16:creationId xmlns:a16="http://schemas.microsoft.com/office/drawing/2014/main" id="{98451F10-7CF3-372A-5BA5-49B89BB4E50B}"/>
              </a:ext>
            </a:extLst>
          </p:cNvPr>
          <p:cNvSpPr txBox="1">
            <a:spLocks noGrp="1"/>
          </p:cNvSpPr>
          <p:nvPr>
            <p:ph type="body" idx="1"/>
          </p:nvPr>
        </p:nvSpPr>
        <p:spPr>
          <a:xfrm>
            <a:off x="701041" y="4473905"/>
            <a:ext cx="5608240" cy="3660699"/>
          </a:xfrm>
          <a:prstGeom prst="rect">
            <a:avLst/>
          </a:prstGeom>
          <a:noFill/>
          <a:ln>
            <a:noFill/>
          </a:ln>
        </p:spPr>
        <p:txBody>
          <a:bodyPr spcFirstLastPara="1" wrap="square" lIns="93151" tIns="46575" rIns="93151" bIns="46575" anchor="t" anchorCtr="0">
            <a:noAutofit/>
          </a:bodyPr>
          <a:lstStyle/>
          <a:p>
            <a:pPr marL="0" indent="0"/>
            <a:endParaRPr/>
          </a:p>
        </p:txBody>
      </p:sp>
    </p:spTree>
    <p:extLst>
      <p:ext uri="{BB962C8B-B14F-4D97-AF65-F5344CB8AC3E}">
        <p14:creationId xmlns:p14="http://schemas.microsoft.com/office/powerpoint/2010/main" val="1919359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8"/>
        <p:cNvGrpSpPr/>
        <p:nvPr/>
      </p:nvGrpSpPr>
      <p:grpSpPr>
        <a:xfrm>
          <a:off x="0" y="0"/>
          <a:ext cx="0" cy="0"/>
          <a:chOff x="0" y="0"/>
          <a:chExt cx="0" cy="0"/>
        </a:xfrm>
      </p:grpSpPr>
      <p:sp>
        <p:nvSpPr>
          <p:cNvPr id="1029" name="Google Shape;1029;p3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0" name="Google Shape;1030;p39:notes"/>
          <p:cNvSpPr txBox="1">
            <a:spLocks noGrp="1"/>
          </p:cNvSpPr>
          <p:nvPr>
            <p:ph type="body" idx="1"/>
          </p:nvPr>
        </p:nvSpPr>
        <p:spPr>
          <a:xfrm>
            <a:off x="701041" y="4473906"/>
            <a:ext cx="5608320" cy="3660458"/>
          </a:xfrm>
          <a:prstGeom prst="rect">
            <a:avLst/>
          </a:prstGeom>
          <a:noFill/>
          <a:ln>
            <a:noFill/>
          </a:ln>
        </p:spPr>
        <p:txBody>
          <a:bodyPr spcFirstLastPara="1" wrap="square" lIns="93151" tIns="46575" rIns="93151" bIns="46575" anchor="t" anchorCtr="0">
            <a:noAutofit/>
          </a:bodyPr>
          <a:lstStyle/>
          <a:p>
            <a:pPr marL="0" inden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3"/>
        <p:cNvGrpSpPr/>
        <p:nvPr/>
      </p:nvGrpSpPr>
      <p:grpSpPr>
        <a:xfrm>
          <a:off x="0" y="0"/>
          <a:ext cx="0" cy="0"/>
          <a:chOff x="0" y="0"/>
          <a:chExt cx="0" cy="0"/>
        </a:xfrm>
      </p:grpSpPr>
      <p:sp>
        <p:nvSpPr>
          <p:cNvPr id="1034" name="Google Shape;1034;p4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5" name="Google Shape;1035;p40:notes"/>
          <p:cNvSpPr txBox="1">
            <a:spLocks noGrp="1"/>
          </p:cNvSpPr>
          <p:nvPr>
            <p:ph type="body" idx="1"/>
          </p:nvPr>
        </p:nvSpPr>
        <p:spPr>
          <a:xfrm>
            <a:off x="701041" y="4473906"/>
            <a:ext cx="5608320" cy="3660458"/>
          </a:xfrm>
          <a:prstGeom prst="rect">
            <a:avLst/>
          </a:prstGeom>
          <a:noFill/>
          <a:ln>
            <a:noFill/>
          </a:ln>
        </p:spPr>
        <p:txBody>
          <a:bodyPr spcFirstLastPara="1" wrap="square" lIns="93151" tIns="46575" rIns="93151" bIns="46575" anchor="t" anchorCtr="0">
            <a:noAutofit/>
          </a:bodyPr>
          <a:lstStyle/>
          <a:p>
            <a:pPr marL="0" inden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3">
          <a:extLst>
            <a:ext uri="{FF2B5EF4-FFF2-40B4-BE49-F238E27FC236}">
              <a16:creationId xmlns:a16="http://schemas.microsoft.com/office/drawing/2014/main" id="{4FB5CC05-C420-3E80-F35E-D479EDCBFC47}"/>
            </a:ext>
          </a:extLst>
        </p:cNvPr>
        <p:cNvGrpSpPr/>
        <p:nvPr/>
      </p:nvGrpSpPr>
      <p:grpSpPr>
        <a:xfrm>
          <a:off x="0" y="0"/>
          <a:ext cx="0" cy="0"/>
          <a:chOff x="0" y="0"/>
          <a:chExt cx="0" cy="0"/>
        </a:xfrm>
      </p:grpSpPr>
      <p:sp>
        <p:nvSpPr>
          <p:cNvPr id="1034" name="Google Shape;1034;p40:notes">
            <a:extLst>
              <a:ext uri="{FF2B5EF4-FFF2-40B4-BE49-F238E27FC236}">
                <a16:creationId xmlns:a16="http://schemas.microsoft.com/office/drawing/2014/main" id="{76DF6F0F-1D68-B189-AB1D-373EC2ECB599}"/>
              </a:ext>
            </a:extLst>
          </p:cNvPr>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5" name="Google Shape;1035;p40:notes">
            <a:extLst>
              <a:ext uri="{FF2B5EF4-FFF2-40B4-BE49-F238E27FC236}">
                <a16:creationId xmlns:a16="http://schemas.microsoft.com/office/drawing/2014/main" id="{4F18C77D-207C-9EFA-FB2C-46EA6913C6CA}"/>
              </a:ext>
            </a:extLst>
          </p:cNvPr>
          <p:cNvSpPr txBox="1">
            <a:spLocks noGrp="1"/>
          </p:cNvSpPr>
          <p:nvPr>
            <p:ph type="body" idx="1"/>
          </p:nvPr>
        </p:nvSpPr>
        <p:spPr>
          <a:xfrm>
            <a:off x="701041" y="4473906"/>
            <a:ext cx="5608320" cy="3660458"/>
          </a:xfrm>
          <a:prstGeom prst="rect">
            <a:avLst/>
          </a:prstGeom>
          <a:noFill/>
          <a:ln>
            <a:noFill/>
          </a:ln>
        </p:spPr>
        <p:txBody>
          <a:bodyPr spcFirstLastPara="1" wrap="square" lIns="93151" tIns="46575" rIns="93151" bIns="46575" anchor="t" anchorCtr="0">
            <a:noAutofit/>
          </a:bodyPr>
          <a:lstStyle/>
          <a:p>
            <a:pPr marL="0" indent="0"/>
            <a:endParaRPr/>
          </a:p>
        </p:txBody>
      </p:sp>
    </p:spTree>
    <p:extLst>
      <p:ext uri="{BB962C8B-B14F-4D97-AF65-F5344CB8AC3E}">
        <p14:creationId xmlns:p14="http://schemas.microsoft.com/office/powerpoint/2010/main" val="28334151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8"/>
        <p:cNvGrpSpPr/>
        <p:nvPr/>
      </p:nvGrpSpPr>
      <p:grpSpPr>
        <a:xfrm>
          <a:off x="0" y="0"/>
          <a:ext cx="0" cy="0"/>
          <a:chOff x="0" y="0"/>
          <a:chExt cx="0" cy="0"/>
        </a:xfrm>
      </p:grpSpPr>
      <p:sp>
        <p:nvSpPr>
          <p:cNvPr id="1039" name="Google Shape;1039;p4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0" name="Google Shape;1040;p41:notes"/>
          <p:cNvSpPr txBox="1">
            <a:spLocks noGrp="1"/>
          </p:cNvSpPr>
          <p:nvPr>
            <p:ph type="body" idx="1"/>
          </p:nvPr>
        </p:nvSpPr>
        <p:spPr>
          <a:xfrm>
            <a:off x="701041" y="4473906"/>
            <a:ext cx="5608320" cy="3660458"/>
          </a:xfrm>
          <a:prstGeom prst="rect">
            <a:avLst/>
          </a:prstGeom>
          <a:noFill/>
          <a:ln>
            <a:noFill/>
          </a:ln>
        </p:spPr>
        <p:txBody>
          <a:bodyPr spcFirstLastPara="1" wrap="square" lIns="93151" tIns="46575" rIns="93151" bIns="46575" anchor="t" anchorCtr="0">
            <a:noAutofit/>
          </a:bodyPr>
          <a:lstStyle/>
          <a:p>
            <a:pPr marL="0" inden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p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9" name="Google Shape;709;p3:notes"/>
          <p:cNvSpPr txBox="1">
            <a:spLocks noGrp="1"/>
          </p:cNvSpPr>
          <p:nvPr>
            <p:ph type="body" idx="1"/>
          </p:nvPr>
        </p:nvSpPr>
        <p:spPr>
          <a:xfrm>
            <a:off x="701041" y="4473906"/>
            <a:ext cx="5608320" cy="3660458"/>
          </a:xfrm>
          <a:prstGeom prst="rect">
            <a:avLst/>
          </a:prstGeom>
          <a:noFill/>
          <a:ln>
            <a:noFill/>
          </a:ln>
        </p:spPr>
        <p:txBody>
          <a:bodyPr spcFirstLastPara="1" wrap="square" lIns="93151" tIns="46575" rIns="93151" bIns="46575" anchor="t" anchorCtr="0">
            <a:noAutofit/>
          </a:bodyPr>
          <a:lstStyle/>
          <a:p>
            <a:pPr marL="0" inden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A19C48-EC49-B527-5072-A0F29B3DEC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965DEE-1240-727C-1374-3C1CC5F636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526C23-92D3-416A-5D95-152D5656AE5C}"/>
              </a:ext>
            </a:extLst>
          </p:cNvPr>
          <p:cNvSpPr>
            <a:spLocks noGrp="1"/>
          </p:cNvSpPr>
          <p:nvPr>
            <p:ph type="body" idx="1"/>
          </p:nvPr>
        </p:nvSpPr>
        <p:spPr/>
        <p:txBody>
          <a:bodyPr/>
          <a:lstStyle/>
          <a:p>
            <a:pPr algn="l"/>
            <a:r>
              <a:rPr lang="en-US" sz="1400" b="0" i="0" dirty="0">
                <a:solidFill>
                  <a:srgbClr val="0D0D0D"/>
                </a:solidFill>
                <a:effectLst/>
                <a:latin typeface="ui-sans-serif"/>
              </a:rPr>
              <a:t>Ladies and gentlemen, it is my honor to introduce an extraordinary young man who embodies the very spirit of determination and resilience: </a:t>
            </a:r>
            <a:r>
              <a:rPr lang="en-US" sz="1400" b="1" i="0" dirty="0">
                <a:solidFill>
                  <a:srgbClr val="0D0D0D"/>
                </a:solidFill>
                <a:effectLst/>
                <a:latin typeface="ui-sans-serif"/>
              </a:rPr>
              <a:t>Tyler Heffner</a:t>
            </a:r>
            <a:r>
              <a:rPr lang="en-US" sz="1400" b="0" i="0" dirty="0">
                <a:solidFill>
                  <a:srgbClr val="0D0D0D"/>
                </a:solidFill>
                <a:effectLst/>
                <a:latin typeface="ui-sans-serif"/>
              </a:rPr>
              <a:t>. </a:t>
            </a:r>
          </a:p>
          <a:p>
            <a:pPr algn="l"/>
            <a:endParaRPr lang="en-US" sz="1400" b="0" i="0">
              <a:solidFill>
                <a:srgbClr val="0D0D0D"/>
              </a:solidFill>
              <a:effectLst/>
              <a:latin typeface="ui-sans-serif"/>
            </a:endParaRPr>
          </a:p>
          <a:p>
            <a:pPr algn="l"/>
            <a:r>
              <a:rPr lang="en-US" sz="1400" b="0" i="0" dirty="0">
                <a:solidFill>
                  <a:srgbClr val="0D0D0D"/>
                </a:solidFill>
                <a:effectLst/>
                <a:latin typeface="ui-sans-serif"/>
              </a:rPr>
              <a:t>At just 12 years old, Tyler refused to let anything stand in his way—running the </a:t>
            </a:r>
            <a:r>
              <a:rPr lang="en-US" sz="1400" b="1" i="0" dirty="0">
                <a:solidFill>
                  <a:srgbClr val="0D0D0D"/>
                </a:solidFill>
                <a:effectLst/>
                <a:latin typeface="ui-sans-serif"/>
              </a:rPr>
              <a:t>13.1-mile Warrior Run Half Marathon</a:t>
            </a:r>
            <a:r>
              <a:rPr lang="en-US" sz="1400" b="0" i="0" dirty="0">
                <a:solidFill>
                  <a:srgbClr val="0D0D0D"/>
                </a:solidFill>
                <a:effectLst/>
                <a:latin typeface="ui-sans-serif"/>
              </a:rPr>
              <a:t> on Fort Sill on March 22, despite using a prosthetic leg not even designed for running!</a:t>
            </a:r>
          </a:p>
          <a:p>
            <a:pPr algn="l"/>
            <a:endParaRPr lang="en-US" sz="1400" b="0" i="0">
              <a:solidFill>
                <a:srgbClr val="0D0D0D"/>
              </a:solidFill>
              <a:effectLst/>
              <a:latin typeface="ui-sans-serif"/>
            </a:endParaRPr>
          </a:p>
          <a:p>
            <a:pPr algn="l"/>
            <a:r>
              <a:rPr lang="en-US" sz="1400" b="0" i="0" dirty="0">
                <a:solidFill>
                  <a:srgbClr val="0D0D0D"/>
                </a:solidFill>
                <a:effectLst/>
                <a:latin typeface="ui-sans-serif"/>
              </a:rPr>
              <a:t>This was Tyler’s first time running a half marathon. In fact, he had only previously run two 5Ks at Fort Bragg. But when his mother, Ms. Audrina Heffner, told him he could participate in the 5K for the Warrior Run, Tyler set his sights even higher, choosing to push himself to the limit by tackling the half marathon distance instead. </a:t>
            </a:r>
          </a:p>
          <a:p>
            <a:pPr algn="l"/>
            <a:endParaRPr lang="en-US" sz="1400" b="0" i="0">
              <a:solidFill>
                <a:srgbClr val="0D0D0D"/>
              </a:solidFill>
              <a:effectLst/>
              <a:latin typeface="ui-sans-serif"/>
            </a:endParaRPr>
          </a:p>
          <a:p>
            <a:pPr algn="l"/>
            <a:r>
              <a:rPr lang="en-US" sz="1400" b="0" i="0" dirty="0">
                <a:solidFill>
                  <a:srgbClr val="0D0D0D"/>
                </a:solidFill>
                <a:effectLst/>
                <a:latin typeface="ui-sans-serif"/>
              </a:rPr>
              <a:t>His courage and unwavering perseverance paid off when he </a:t>
            </a:r>
            <a:r>
              <a:rPr lang="en-US" sz="1400" b="0" i="1" dirty="0">
                <a:solidFill>
                  <a:srgbClr val="0D0D0D"/>
                </a:solidFill>
                <a:effectLst/>
                <a:latin typeface="ui-sans-serif"/>
              </a:rPr>
              <a:t>crossed the finish line</a:t>
            </a:r>
            <a:r>
              <a:rPr lang="en-US" sz="1400" b="0" i="0" dirty="0">
                <a:solidFill>
                  <a:srgbClr val="0D0D0D"/>
                </a:solidFill>
                <a:effectLst/>
                <a:latin typeface="ui-sans-serif"/>
              </a:rPr>
              <a:t> and earned the top spot as the </a:t>
            </a:r>
            <a:r>
              <a:rPr lang="en-US" sz="1400" b="1" i="0" dirty="0">
                <a:solidFill>
                  <a:srgbClr val="0D0D0D"/>
                </a:solidFill>
                <a:effectLst/>
                <a:latin typeface="ui-sans-serif"/>
              </a:rPr>
              <a:t>Overall Winner, First Place, Boys</a:t>
            </a:r>
            <a:r>
              <a:rPr lang="en-US" sz="1400" b="0" i="0" dirty="0">
                <a:solidFill>
                  <a:srgbClr val="0D0D0D"/>
                </a:solidFill>
                <a:effectLst/>
                <a:latin typeface="ui-sans-serif"/>
              </a:rPr>
              <a:t>.</a:t>
            </a:r>
          </a:p>
          <a:p>
            <a:pPr algn="l"/>
            <a:endParaRPr lang="en-US" sz="1400" b="0" i="0">
              <a:solidFill>
                <a:srgbClr val="0D0D0D"/>
              </a:solidFill>
              <a:effectLst/>
              <a:latin typeface="ui-sans-serif"/>
            </a:endParaRPr>
          </a:p>
          <a:p>
            <a:pPr algn="l"/>
            <a:r>
              <a:rPr lang="en-US" sz="1400" b="0" i="0" dirty="0">
                <a:solidFill>
                  <a:srgbClr val="0D0D0D"/>
                </a:solidFill>
                <a:effectLst/>
                <a:latin typeface="ui-sans-serif"/>
              </a:rPr>
              <a:t>Tyler’s unstoppable spirit and strong will serve as an inspiration to us all. He is proof that obstacles are merely steppingstones on the path to our goals. </a:t>
            </a:r>
          </a:p>
          <a:p>
            <a:pPr algn="l"/>
            <a:endParaRPr lang="en-US" sz="1400" b="0" i="0">
              <a:solidFill>
                <a:srgbClr val="0D0D0D"/>
              </a:solidFill>
              <a:effectLst/>
              <a:latin typeface="ui-sans-serif"/>
            </a:endParaRPr>
          </a:p>
          <a:p>
            <a:pPr algn="l"/>
            <a:r>
              <a:rPr lang="en-US" sz="1400" b="0" i="0" dirty="0">
                <a:solidFill>
                  <a:srgbClr val="0D0D0D"/>
                </a:solidFill>
                <a:effectLst/>
                <a:latin typeface="ui-sans-serif"/>
              </a:rPr>
              <a:t>Today, we proudly present Tyler with his </a:t>
            </a:r>
            <a:r>
              <a:rPr lang="en-US" sz="1400" b="1" i="0" dirty="0">
                <a:solidFill>
                  <a:srgbClr val="0D0D0D"/>
                </a:solidFill>
                <a:effectLst/>
                <a:latin typeface="ui-sans-serif"/>
              </a:rPr>
              <a:t>run plaque</a:t>
            </a:r>
            <a:r>
              <a:rPr lang="en-US" sz="1400" b="0" i="0" dirty="0">
                <a:solidFill>
                  <a:srgbClr val="0D0D0D"/>
                </a:solidFill>
                <a:effectLst/>
                <a:latin typeface="ui-sans-serif"/>
              </a:rPr>
              <a:t> and celebrate not only his remarkable achievement, but also the bright future he has ahead—one that includes a new prosthetic leg specifically for running, and undoubtedly many more finish lines.\\</a:t>
            </a:r>
          </a:p>
          <a:p>
            <a:pPr algn="l"/>
            <a:endParaRPr lang="en-US" sz="1400" b="0" i="0">
              <a:solidFill>
                <a:srgbClr val="0D0D0D"/>
              </a:solidFill>
              <a:effectLst/>
              <a:latin typeface="ui-sans-serif"/>
            </a:endParaRPr>
          </a:p>
          <a:p>
            <a:pPr algn="l"/>
            <a:r>
              <a:rPr lang="en-US" sz="1400" b="0" i="0" dirty="0">
                <a:solidFill>
                  <a:srgbClr val="0D0D0D"/>
                </a:solidFill>
                <a:effectLst/>
                <a:latin typeface="ui-sans-serif"/>
              </a:rPr>
              <a:t>Please join me in congratulating this real-life superhero, </a:t>
            </a:r>
            <a:r>
              <a:rPr lang="en-US" sz="1400" b="1" i="0" dirty="0">
                <a:solidFill>
                  <a:srgbClr val="0D0D0D"/>
                </a:solidFill>
                <a:effectLst/>
                <a:latin typeface="ui-sans-serif"/>
              </a:rPr>
              <a:t>Tyler Heffner</a:t>
            </a:r>
            <a:r>
              <a:rPr lang="en-US" sz="1400" b="0" i="0" dirty="0">
                <a:solidFill>
                  <a:srgbClr val="0D0D0D"/>
                </a:solidFill>
                <a:effectLst/>
                <a:latin typeface="ui-sans-serif"/>
              </a:rPr>
              <a:t>, our little Warrior who shows us that determination knows no limits!</a:t>
            </a:r>
          </a:p>
          <a:p>
            <a:pPr algn="l"/>
            <a:endParaRPr lang="en-US" b="0" i="0">
              <a:solidFill>
                <a:srgbClr val="0D0D0D"/>
              </a:solidFill>
              <a:effectLst/>
              <a:latin typeface="ui-sans-serif"/>
            </a:endParaRPr>
          </a:p>
          <a:p>
            <a:pPr algn="l"/>
            <a:endParaRPr lang="en-US" b="0" i="0">
              <a:solidFill>
                <a:srgbClr val="0D0D0D"/>
              </a:solidFill>
              <a:effectLst/>
              <a:latin typeface="ui-sans-serif"/>
            </a:endParaRPr>
          </a:p>
          <a:p>
            <a:endParaRPr lang="en-US"/>
          </a:p>
        </p:txBody>
      </p:sp>
      <p:sp>
        <p:nvSpPr>
          <p:cNvPr id="4" name="Slide Number Placeholder 3">
            <a:extLst>
              <a:ext uri="{FF2B5EF4-FFF2-40B4-BE49-F238E27FC236}">
                <a16:creationId xmlns:a16="http://schemas.microsoft.com/office/drawing/2014/main" id="{0CCE701C-D3CB-BC94-4E24-F22D0523F266}"/>
              </a:ext>
            </a:extLst>
          </p:cNvPr>
          <p:cNvSpPr>
            <a:spLocks noGrp="1"/>
          </p:cNvSpPr>
          <p:nvPr>
            <p:ph type="sldNum" idx="12"/>
          </p:nvPr>
        </p:nvSpPr>
        <p:spPr/>
        <p:txBody>
          <a:bodyPr/>
          <a:lstStyle/>
          <a:p>
            <a:pPr algn="r"/>
            <a:fld id="{00000000-1234-1234-1234-123412341234}" type="slidenum">
              <a:rPr lang="en-US" sz="1200" smtClean="0">
                <a:solidFill>
                  <a:schemeClr val="dk1"/>
                </a:solidFill>
                <a:latin typeface="Calibri"/>
                <a:ea typeface="Calibri"/>
                <a:cs typeface="Calibri"/>
                <a:sym typeface="Calibri"/>
              </a:rPr>
              <a:pPr algn="r"/>
              <a:t>6</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398774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E960CB-BE78-0E82-BC5A-42A12FEE4E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084162-585B-6A3F-8528-A21E5C8FFA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8132F1-0667-AA1D-DFB2-631F9B12BB43}"/>
              </a:ext>
            </a:extLst>
          </p:cNvPr>
          <p:cNvSpPr>
            <a:spLocks noGrp="1"/>
          </p:cNvSpPr>
          <p:nvPr>
            <p:ph type="body" idx="1"/>
          </p:nvPr>
        </p:nvSpPr>
        <p:spPr/>
        <p:txBody>
          <a:bodyPr/>
          <a:lstStyle/>
          <a:p>
            <a:pPr algn="l"/>
            <a:r>
              <a:rPr lang="en-US" sz="1400" b="0" i="0" dirty="0">
                <a:solidFill>
                  <a:srgbClr val="0D0D0D"/>
                </a:solidFill>
                <a:effectLst/>
                <a:latin typeface="ui-sans-serif"/>
              </a:rPr>
              <a:t>Ladies and gentlemen, it is my honor to introduce an extraordinary young man who embodies the very spirit of determination and resilience: </a:t>
            </a:r>
            <a:r>
              <a:rPr lang="en-US" sz="1400" b="1" i="0" dirty="0">
                <a:solidFill>
                  <a:srgbClr val="0D0D0D"/>
                </a:solidFill>
                <a:effectLst/>
                <a:latin typeface="ui-sans-serif"/>
              </a:rPr>
              <a:t>Tyler Heffner</a:t>
            </a:r>
            <a:r>
              <a:rPr lang="en-US" sz="1400" b="0" i="0" dirty="0">
                <a:solidFill>
                  <a:srgbClr val="0D0D0D"/>
                </a:solidFill>
                <a:effectLst/>
                <a:latin typeface="ui-sans-serif"/>
              </a:rPr>
              <a:t>. </a:t>
            </a:r>
          </a:p>
          <a:p>
            <a:pPr algn="l"/>
            <a:endParaRPr lang="en-US" sz="1400" b="0" i="0">
              <a:solidFill>
                <a:srgbClr val="0D0D0D"/>
              </a:solidFill>
              <a:effectLst/>
              <a:latin typeface="ui-sans-serif"/>
            </a:endParaRPr>
          </a:p>
          <a:p>
            <a:pPr algn="l"/>
            <a:r>
              <a:rPr lang="en-US" sz="1400" b="0" i="0" dirty="0">
                <a:solidFill>
                  <a:srgbClr val="0D0D0D"/>
                </a:solidFill>
                <a:effectLst/>
                <a:latin typeface="ui-sans-serif"/>
              </a:rPr>
              <a:t>At just 12 years old, Tyler refused to let anything stand in his way—running the </a:t>
            </a:r>
            <a:r>
              <a:rPr lang="en-US" sz="1400" b="1" i="0" dirty="0">
                <a:solidFill>
                  <a:srgbClr val="0D0D0D"/>
                </a:solidFill>
                <a:effectLst/>
                <a:latin typeface="ui-sans-serif"/>
              </a:rPr>
              <a:t>13.1-mile Warrior Run Half Marathon</a:t>
            </a:r>
            <a:r>
              <a:rPr lang="en-US" sz="1400" b="0" i="0" dirty="0">
                <a:solidFill>
                  <a:srgbClr val="0D0D0D"/>
                </a:solidFill>
                <a:effectLst/>
                <a:latin typeface="ui-sans-serif"/>
              </a:rPr>
              <a:t> on Fort Sill on March 22, despite using a prosthetic leg not even designed for running!</a:t>
            </a:r>
          </a:p>
          <a:p>
            <a:pPr algn="l"/>
            <a:endParaRPr lang="en-US" sz="1400" b="0" i="0">
              <a:solidFill>
                <a:srgbClr val="0D0D0D"/>
              </a:solidFill>
              <a:effectLst/>
              <a:latin typeface="ui-sans-serif"/>
            </a:endParaRPr>
          </a:p>
          <a:p>
            <a:pPr algn="l"/>
            <a:r>
              <a:rPr lang="en-US" sz="1400" b="0" i="0" dirty="0">
                <a:solidFill>
                  <a:srgbClr val="0D0D0D"/>
                </a:solidFill>
                <a:effectLst/>
                <a:latin typeface="ui-sans-serif"/>
              </a:rPr>
              <a:t>This was Tyler’s first time running a half marathon. In fact, he had only previously run two 5Ks at Fort Bragg. But when his mother, Ms. Audrina Heffner, told him he could participate in the 5K for the Warrior Run, Tyler set his sights even higher, choosing to push himself to the limit by tackling the half marathon distance instead. </a:t>
            </a:r>
          </a:p>
          <a:p>
            <a:pPr algn="l"/>
            <a:endParaRPr lang="en-US" sz="1400" b="0" i="0">
              <a:solidFill>
                <a:srgbClr val="0D0D0D"/>
              </a:solidFill>
              <a:effectLst/>
              <a:latin typeface="ui-sans-serif"/>
            </a:endParaRPr>
          </a:p>
          <a:p>
            <a:pPr algn="l"/>
            <a:r>
              <a:rPr lang="en-US" sz="1400" b="0" i="0" dirty="0">
                <a:solidFill>
                  <a:srgbClr val="0D0D0D"/>
                </a:solidFill>
                <a:effectLst/>
                <a:latin typeface="ui-sans-serif"/>
              </a:rPr>
              <a:t>His courage and unwavering perseverance paid off when he </a:t>
            </a:r>
            <a:r>
              <a:rPr lang="en-US" sz="1400" b="0" i="1" dirty="0">
                <a:solidFill>
                  <a:srgbClr val="0D0D0D"/>
                </a:solidFill>
                <a:effectLst/>
                <a:latin typeface="ui-sans-serif"/>
              </a:rPr>
              <a:t>crossed the finish line</a:t>
            </a:r>
            <a:r>
              <a:rPr lang="en-US" sz="1400" b="0" i="0" dirty="0">
                <a:solidFill>
                  <a:srgbClr val="0D0D0D"/>
                </a:solidFill>
                <a:effectLst/>
                <a:latin typeface="ui-sans-serif"/>
              </a:rPr>
              <a:t> and earned the top spot as the </a:t>
            </a:r>
            <a:r>
              <a:rPr lang="en-US" sz="1400" b="1" i="0" dirty="0">
                <a:solidFill>
                  <a:srgbClr val="0D0D0D"/>
                </a:solidFill>
                <a:effectLst/>
                <a:latin typeface="ui-sans-serif"/>
              </a:rPr>
              <a:t>Overall Winner, First Place, Boys</a:t>
            </a:r>
            <a:r>
              <a:rPr lang="en-US" sz="1400" b="0" i="0" dirty="0">
                <a:solidFill>
                  <a:srgbClr val="0D0D0D"/>
                </a:solidFill>
                <a:effectLst/>
                <a:latin typeface="ui-sans-serif"/>
              </a:rPr>
              <a:t>.</a:t>
            </a:r>
          </a:p>
          <a:p>
            <a:pPr algn="l"/>
            <a:endParaRPr lang="en-US" sz="1400" b="0" i="0">
              <a:solidFill>
                <a:srgbClr val="0D0D0D"/>
              </a:solidFill>
              <a:effectLst/>
              <a:latin typeface="ui-sans-serif"/>
            </a:endParaRPr>
          </a:p>
          <a:p>
            <a:pPr algn="l"/>
            <a:r>
              <a:rPr lang="en-US" sz="1400" b="0" i="0" dirty="0">
                <a:solidFill>
                  <a:srgbClr val="0D0D0D"/>
                </a:solidFill>
                <a:effectLst/>
                <a:latin typeface="ui-sans-serif"/>
              </a:rPr>
              <a:t>Tyler’s unstoppable spirit and strong will serve as an inspiration to us all. He is proof that obstacles are merely steppingstones on the path to our goals. </a:t>
            </a:r>
          </a:p>
          <a:p>
            <a:pPr algn="l"/>
            <a:endParaRPr lang="en-US" sz="1400" b="0" i="0">
              <a:solidFill>
                <a:srgbClr val="0D0D0D"/>
              </a:solidFill>
              <a:effectLst/>
              <a:latin typeface="ui-sans-serif"/>
            </a:endParaRPr>
          </a:p>
          <a:p>
            <a:pPr algn="l"/>
            <a:r>
              <a:rPr lang="en-US" sz="1400" b="0" i="0" dirty="0">
                <a:solidFill>
                  <a:srgbClr val="0D0D0D"/>
                </a:solidFill>
                <a:effectLst/>
                <a:latin typeface="ui-sans-serif"/>
              </a:rPr>
              <a:t>Today, we proudly present Tyler with his </a:t>
            </a:r>
            <a:r>
              <a:rPr lang="en-US" sz="1400" b="1" i="0" dirty="0">
                <a:solidFill>
                  <a:srgbClr val="0D0D0D"/>
                </a:solidFill>
                <a:effectLst/>
                <a:latin typeface="ui-sans-serif"/>
              </a:rPr>
              <a:t>run plaque</a:t>
            </a:r>
            <a:r>
              <a:rPr lang="en-US" sz="1400" b="0" i="0" dirty="0">
                <a:solidFill>
                  <a:srgbClr val="0D0D0D"/>
                </a:solidFill>
                <a:effectLst/>
                <a:latin typeface="ui-sans-serif"/>
              </a:rPr>
              <a:t> and celebrate not only his remarkable achievement, but also the bright future he has ahead—one that includes a new prosthetic leg specifically for running, and undoubtedly many more finish lines.\\</a:t>
            </a:r>
          </a:p>
          <a:p>
            <a:pPr algn="l"/>
            <a:endParaRPr lang="en-US" sz="1400" b="0" i="0">
              <a:solidFill>
                <a:srgbClr val="0D0D0D"/>
              </a:solidFill>
              <a:effectLst/>
              <a:latin typeface="ui-sans-serif"/>
            </a:endParaRPr>
          </a:p>
          <a:p>
            <a:pPr algn="l"/>
            <a:r>
              <a:rPr lang="en-US" sz="1400" b="0" i="0" dirty="0">
                <a:solidFill>
                  <a:srgbClr val="0D0D0D"/>
                </a:solidFill>
                <a:effectLst/>
                <a:latin typeface="ui-sans-serif"/>
              </a:rPr>
              <a:t>Please join me in congratulating this real-life superhero, </a:t>
            </a:r>
            <a:r>
              <a:rPr lang="en-US" sz="1400" b="1" i="0" dirty="0">
                <a:solidFill>
                  <a:srgbClr val="0D0D0D"/>
                </a:solidFill>
                <a:effectLst/>
                <a:latin typeface="ui-sans-serif"/>
              </a:rPr>
              <a:t>Tyler Heffner</a:t>
            </a:r>
            <a:r>
              <a:rPr lang="en-US" sz="1400" b="0" i="0" dirty="0">
                <a:solidFill>
                  <a:srgbClr val="0D0D0D"/>
                </a:solidFill>
                <a:effectLst/>
                <a:latin typeface="ui-sans-serif"/>
              </a:rPr>
              <a:t>, our little Warrior who shows us that determination knows no limits!</a:t>
            </a:r>
          </a:p>
          <a:p>
            <a:pPr algn="l"/>
            <a:endParaRPr lang="en-US" b="0" i="0">
              <a:solidFill>
                <a:srgbClr val="0D0D0D"/>
              </a:solidFill>
              <a:effectLst/>
              <a:latin typeface="ui-sans-serif"/>
            </a:endParaRPr>
          </a:p>
          <a:p>
            <a:pPr algn="l"/>
            <a:endParaRPr lang="en-US" b="0" i="0">
              <a:solidFill>
                <a:srgbClr val="0D0D0D"/>
              </a:solidFill>
              <a:effectLst/>
              <a:latin typeface="ui-sans-serif"/>
            </a:endParaRPr>
          </a:p>
          <a:p>
            <a:endParaRPr lang="en-US"/>
          </a:p>
        </p:txBody>
      </p:sp>
      <p:sp>
        <p:nvSpPr>
          <p:cNvPr id="4" name="Slide Number Placeholder 3">
            <a:extLst>
              <a:ext uri="{FF2B5EF4-FFF2-40B4-BE49-F238E27FC236}">
                <a16:creationId xmlns:a16="http://schemas.microsoft.com/office/drawing/2014/main" id="{5F6E18CD-44BA-C51B-1D70-F151F28FFBAC}"/>
              </a:ext>
            </a:extLst>
          </p:cNvPr>
          <p:cNvSpPr>
            <a:spLocks noGrp="1"/>
          </p:cNvSpPr>
          <p:nvPr>
            <p:ph type="sldNum" idx="12"/>
          </p:nvPr>
        </p:nvSpPr>
        <p:spPr/>
        <p:txBody>
          <a:bodyPr/>
          <a:lstStyle/>
          <a:p>
            <a:pPr algn="r"/>
            <a:fld id="{00000000-1234-1234-1234-123412341234}" type="slidenum">
              <a:rPr lang="en-US" sz="1200" smtClean="0">
                <a:solidFill>
                  <a:schemeClr val="dk1"/>
                </a:solidFill>
                <a:latin typeface="Calibri"/>
                <a:ea typeface="Calibri"/>
                <a:cs typeface="Calibri"/>
                <a:sym typeface="Calibri"/>
              </a:rPr>
              <a:pPr algn="r"/>
              <a:t>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852775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Google Shape;757;g3015814103a_0_163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8" name="Google Shape;758;g3015814103a_0_1636:notes"/>
          <p:cNvSpPr txBox="1">
            <a:spLocks noGrp="1"/>
          </p:cNvSpPr>
          <p:nvPr>
            <p:ph type="body" idx="1"/>
          </p:nvPr>
        </p:nvSpPr>
        <p:spPr>
          <a:xfrm>
            <a:off x="701041" y="4473905"/>
            <a:ext cx="5608240" cy="3660699"/>
          </a:xfrm>
          <a:prstGeom prst="rect">
            <a:avLst/>
          </a:prstGeom>
          <a:noFill/>
          <a:ln>
            <a:noFill/>
          </a:ln>
        </p:spPr>
        <p:txBody>
          <a:bodyPr spcFirstLastPara="1" wrap="square" lIns="93151" tIns="46575" rIns="93151" bIns="46575" anchor="t" anchorCtr="0">
            <a:noAutofit/>
          </a:bodyPr>
          <a:lstStyle/>
          <a:p>
            <a:pPr marL="0" inden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a:extLst>
            <a:ext uri="{FF2B5EF4-FFF2-40B4-BE49-F238E27FC236}">
              <a16:creationId xmlns:a16="http://schemas.microsoft.com/office/drawing/2014/main" id="{2628D081-F63C-1F15-6172-2B6686130B0E}"/>
            </a:ext>
          </a:extLst>
        </p:cNvPr>
        <p:cNvGrpSpPr/>
        <p:nvPr/>
      </p:nvGrpSpPr>
      <p:grpSpPr>
        <a:xfrm>
          <a:off x="0" y="0"/>
          <a:ext cx="0" cy="0"/>
          <a:chOff x="0" y="0"/>
          <a:chExt cx="0" cy="0"/>
        </a:xfrm>
      </p:grpSpPr>
      <p:sp>
        <p:nvSpPr>
          <p:cNvPr id="757" name="Google Shape;757;g3015814103a_0_1636:notes">
            <a:extLst>
              <a:ext uri="{FF2B5EF4-FFF2-40B4-BE49-F238E27FC236}">
                <a16:creationId xmlns:a16="http://schemas.microsoft.com/office/drawing/2014/main" id="{86E5BB4C-E371-6854-3BC1-E3FB97356DA7}"/>
              </a:ext>
            </a:extLst>
          </p:cNvPr>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8" name="Google Shape;758;g3015814103a_0_1636:notes">
            <a:extLst>
              <a:ext uri="{FF2B5EF4-FFF2-40B4-BE49-F238E27FC236}">
                <a16:creationId xmlns:a16="http://schemas.microsoft.com/office/drawing/2014/main" id="{16E75080-FE14-4F8C-5492-E5235302A9D6}"/>
              </a:ext>
            </a:extLst>
          </p:cNvPr>
          <p:cNvSpPr txBox="1">
            <a:spLocks noGrp="1"/>
          </p:cNvSpPr>
          <p:nvPr>
            <p:ph type="body" idx="1"/>
          </p:nvPr>
        </p:nvSpPr>
        <p:spPr>
          <a:xfrm>
            <a:off x="701041" y="4473905"/>
            <a:ext cx="5608240" cy="3660699"/>
          </a:xfrm>
          <a:prstGeom prst="rect">
            <a:avLst/>
          </a:prstGeom>
          <a:noFill/>
          <a:ln>
            <a:noFill/>
          </a:ln>
        </p:spPr>
        <p:txBody>
          <a:bodyPr spcFirstLastPara="1" wrap="square" lIns="93151" tIns="46575" rIns="93151" bIns="46575" anchor="t" anchorCtr="0">
            <a:noAutofit/>
          </a:bodyPr>
          <a:lstStyle/>
          <a:p>
            <a:pPr marL="0" indent="0"/>
            <a:endParaRPr/>
          </a:p>
        </p:txBody>
      </p:sp>
    </p:spTree>
    <p:extLst>
      <p:ext uri="{BB962C8B-B14F-4D97-AF65-F5344CB8AC3E}">
        <p14:creationId xmlns:p14="http://schemas.microsoft.com/office/powerpoint/2010/main" val="2639342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a:extLst>
            <a:ext uri="{FF2B5EF4-FFF2-40B4-BE49-F238E27FC236}">
              <a16:creationId xmlns:a16="http://schemas.microsoft.com/office/drawing/2014/main" id="{306394CA-BD38-719F-F9E3-39FE7B1A560F}"/>
            </a:ext>
          </a:extLst>
        </p:cNvPr>
        <p:cNvGrpSpPr/>
        <p:nvPr/>
      </p:nvGrpSpPr>
      <p:grpSpPr>
        <a:xfrm>
          <a:off x="0" y="0"/>
          <a:ext cx="0" cy="0"/>
          <a:chOff x="0" y="0"/>
          <a:chExt cx="0" cy="0"/>
        </a:xfrm>
      </p:grpSpPr>
      <p:sp>
        <p:nvSpPr>
          <p:cNvPr id="757" name="Google Shape;757;g3015814103a_0_1636:notes">
            <a:extLst>
              <a:ext uri="{FF2B5EF4-FFF2-40B4-BE49-F238E27FC236}">
                <a16:creationId xmlns:a16="http://schemas.microsoft.com/office/drawing/2014/main" id="{6319CAAC-63D4-8BC8-278B-E9C3E104B185}"/>
              </a:ext>
            </a:extLst>
          </p:cNvPr>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8" name="Google Shape;758;g3015814103a_0_1636:notes">
            <a:extLst>
              <a:ext uri="{FF2B5EF4-FFF2-40B4-BE49-F238E27FC236}">
                <a16:creationId xmlns:a16="http://schemas.microsoft.com/office/drawing/2014/main" id="{4EE2FB32-6DA6-5E60-0CC9-B2E81CCF01D3}"/>
              </a:ext>
            </a:extLst>
          </p:cNvPr>
          <p:cNvSpPr txBox="1">
            <a:spLocks noGrp="1"/>
          </p:cNvSpPr>
          <p:nvPr>
            <p:ph type="body" idx="1"/>
          </p:nvPr>
        </p:nvSpPr>
        <p:spPr>
          <a:xfrm>
            <a:off x="701041" y="4473905"/>
            <a:ext cx="5608240" cy="3660699"/>
          </a:xfrm>
          <a:prstGeom prst="rect">
            <a:avLst/>
          </a:prstGeom>
          <a:noFill/>
          <a:ln>
            <a:noFill/>
          </a:ln>
        </p:spPr>
        <p:txBody>
          <a:bodyPr spcFirstLastPara="1" wrap="square" lIns="93151" tIns="46575" rIns="93151" bIns="46575" anchor="t" anchorCtr="0">
            <a:noAutofit/>
          </a:bodyPr>
          <a:lstStyle/>
          <a:p>
            <a:pPr marL="0" indent="0"/>
            <a:endParaRPr/>
          </a:p>
        </p:txBody>
      </p:sp>
    </p:spTree>
    <p:extLst>
      <p:ext uri="{BB962C8B-B14F-4D97-AF65-F5344CB8AC3E}">
        <p14:creationId xmlns:p14="http://schemas.microsoft.com/office/powerpoint/2010/main" val="26138730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4_Quote dark option FLUSH LEFT">
  <p:cSld name="4_Quote dark option FLUSH LEFT">
    <p:bg>
      <p:bgPr>
        <a:solidFill>
          <a:schemeClr val="lt1"/>
        </a:solidFill>
        <a:effectLst/>
      </p:bgPr>
    </p:bg>
    <p:spTree>
      <p:nvGrpSpPr>
        <p:cNvPr id="1" name="Shape 15"/>
        <p:cNvGrpSpPr/>
        <p:nvPr/>
      </p:nvGrpSpPr>
      <p:grpSpPr>
        <a:xfrm>
          <a:off x="0" y="0"/>
          <a:ext cx="0" cy="0"/>
          <a:chOff x="0" y="0"/>
          <a:chExt cx="0" cy="0"/>
        </a:xfrm>
      </p:grpSpPr>
      <p:pic>
        <p:nvPicPr>
          <p:cNvPr id="4" name="Picture 3" descr="Logo&#10;&#10;AI-generated content may be incorrect.">
            <a:extLst>
              <a:ext uri="{FF2B5EF4-FFF2-40B4-BE49-F238E27FC236}">
                <a16:creationId xmlns:a16="http://schemas.microsoft.com/office/drawing/2014/main" id="{EBA538EE-8268-3D99-2F7E-EDED2857D502}"/>
              </a:ext>
            </a:extLst>
          </p:cNvPr>
          <p:cNvPicPr>
            <a:picLocks noChangeAspect="1"/>
          </p:cNvPicPr>
          <p:nvPr userDrawn="1"/>
        </p:nvPicPr>
        <p:blipFill>
          <a:blip r:embed="rId2">
            <a:alphaModFix amt="20000"/>
          </a:blip>
          <a:stretch>
            <a:fillRect/>
          </a:stretch>
        </p:blipFill>
        <p:spPr>
          <a:xfrm>
            <a:off x="3711371" y="0"/>
            <a:ext cx="4700962" cy="6146508"/>
          </a:xfrm>
          <a:prstGeom prst="rect">
            <a:avLst/>
          </a:prstGeom>
        </p:spPr>
      </p:pic>
      <p:sp>
        <p:nvSpPr>
          <p:cNvPr id="16" name="Google Shape;16;p43"/>
          <p:cNvSpPr txBox="1">
            <a:spLocks noGrp="1"/>
          </p:cNvSpPr>
          <p:nvPr>
            <p:ph type="body" idx="1"/>
          </p:nvPr>
        </p:nvSpPr>
        <p:spPr>
          <a:xfrm>
            <a:off x="304800" y="2884235"/>
            <a:ext cx="11658600" cy="1089529"/>
          </a:xfrm>
          <a:prstGeom prst="rect">
            <a:avLst/>
          </a:prstGeom>
          <a:noFill/>
          <a:ln>
            <a:noFill/>
          </a:ln>
        </p:spPr>
        <p:txBody>
          <a:bodyPr spcFirstLastPara="1" wrap="square" lIns="91425" tIns="45700" rIns="91425" bIns="45700" anchor="ctr" anchorCtr="0">
            <a:normAutofit/>
          </a:bodyPr>
          <a:lstStyle>
            <a:lvl1pPr marL="457200" lvl="0" indent="-457200" algn="l">
              <a:lnSpc>
                <a:spcPct val="90000"/>
              </a:lnSpc>
              <a:spcBef>
                <a:spcPts val="0"/>
              </a:spcBef>
              <a:spcAft>
                <a:spcPts val="0"/>
              </a:spcAft>
              <a:buClr>
                <a:srgbClr val="EFF7FC"/>
              </a:buClr>
              <a:buSzPts val="3600"/>
              <a:buChar char="•"/>
              <a:defRPr sz="3600" b="0">
                <a:solidFill>
                  <a:srgbClr val="EFF7FC"/>
                </a:solidFill>
              </a:defRPr>
            </a:lvl1pPr>
            <a:lvl2pPr marL="914400" lvl="1" indent="-457200" algn="l">
              <a:lnSpc>
                <a:spcPct val="90000"/>
              </a:lnSpc>
              <a:spcBef>
                <a:spcPts val="0"/>
              </a:spcBef>
              <a:spcAft>
                <a:spcPts val="0"/>
              </a:spcAft>
              <a:buClr>
                <a:srgbClr val="EFF7FC"/>
              </a:buClr>
              <a:buSzPts val="3600"/>
              <a:buChar char="•"/>
              <a:defRPr sz="3600" b="1">
                <a:solidFill>
                  <a:srgbClr val="EFF7FC"/>
                </a:solidFill>
                <a:latin typeface="Arial"/>
                <a:ea typeface="Arial"/>
                <a:cs typeface="Arial"/>
                <a:sym typeface="Arial"/>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 name="Google Shape;17;p43"/>
          <p:cNvSpPr txBox="1">
            <a:spLocks noGrp="1"/>
          </p:cNvSpPr>
          <p:nvPr>
            <p:ph type="body" idx="2"/>
          </p:nvPr>
        </p:nvSpPr>
        <p:spPr>
          <a:xfrm>
            <a:off x="3865562" y="5276808"/>
            <a:ext cx="8097838" cy="369332"/>
          </a:xfrm>
          <a:prstGeom prst="rect">
            <a:avLst/>
          </a:prstGeom>
          <a:noFill/>
          <a:ln>
            <a:noFill/>
          </a:ln>
        </p:spPr>
        <p:txBody>
          <a:bodyPr spcFirstLastPara="1" wrap="square" lIns="91425" tIns="45700" rIns="91425" bIns="45700" anchor="t" anchorCtr="0">
            <a:normAutofit/>
          </a:bodyPr>
          <a:lstStyle>
            <a:lvl1pPr marL="457200" lvl="0" indent="-355600" algn="r">
              <a:lnSpc>
                <a:spcPct val="90000"/>
              </a:lnSpc>
              <a:spcBef>
                <a:spcPts val="0"/>
              </a:spcBef>
              <a:spcAft>
                <a:spcPts val="0"/>
              </a:spcAft>
              <a:buClr>
                <a:schemeClr val="lt1"/>
              </a:buClr>
              <a:buSzPts val="2000"/>
              <a:buChar char="•"/>
              <a:defRPr sz="2000" b="0">
                <a:solidFill>
                  <a:schemeClr val="lt1"/>
                </a:solidFill>
              </a:defRPr>
            </a:lvl1pPr>
            <a:lvl2pPr marL="914400" lvl="1" indent="-381000" algn="r">
              <a:lnSpc>
                <a:spcPct val="90000"/>
              </a:lnSpc>
              <a:spcBef>
                <a:spcPts val="500"/>
              </a:spcBef>
              <a:spcAft>
                <a:spcPts val="0"/>
              </a:spcAft>
              <a:buClr>
                <a:schemeClr val="lt1"/>
              </a:buClr>
              <a:buSzPts val="2400"/>
              <a:buChar char="•"/>
              <a:defRPr>
                <a:solidFill>
                  <a:schemeClr val="lt1"/>
                </a:solidFill>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8" name="Google Shape;18;p43"/>
          <p:cNvPicPr preferRelativeResize="0"/>
          <p:nvPr userDrawn="1"/>
        </p:nvPicPr>
        <p:blipFill rotWithShape="1">
          <a:blip r:embed="rId3">
            <a:alphaModFix/>
          </a:blip>
          <a:srcRect/>
          <a:stretch/>
        </p:blipFill>
        <p:spPr>
          <a:xfrm>
            <a:off x="4404406" y="4029040"/>
            <a:ext cx="3459388" cy="1031096"/>
          </a:xfrm>
          <a:prstGeom prst="rect">
            <a:avLst/>
          </a:prstGeom>
          <a:noFill/>
          <a:ln>
            <a:noFill/>
          </a:ln>
        </p:spPr>
      </p:pic>
      <p:pic>
        <p:nvPicPr>
          <p:cNvPr id="19" name="Google Shape;19;p43"/>
          <p:cNvPicPr preferRelativeResize="0"/>
          <p:nvPr/>
        </p:nvPicPr>
        <p:blipFill rotWithShape="1">
          <a:blip r:embed="rId4">
            <a:alphaModFix/>
          </a:blip>
          <a:srcRect/>
          <a:stretch/>
        </p:blipFill>
        <p:spPr>
          <a:xfrm>
            <a:off x="10725150" y="159189"/>
            <a:ext cx="1238250" cy="876265"/>
          </a:xfrm>
          <a:prstGeom prst="rect">
            <a:avLst/>
          </a:prstGeom>
          <a:noFill/>
          <a:ln>
            <a:noFill/>
          </a:ln>
        </p:spPr>
      </p:pic>
      <p:pic>
        <p:nvPicPr>
          <p:cNvPr id="3" name="Picture 2" descr="Logo, company name&#10;&#10;AI-generated content may be incorrect.">
            <a:extLst>
              <a:ext uri="{FF2B5EF4-FFF2-40B4-BE49-F238E27FC236}">
                <a16:creationId xmlns:a16="http://schemas.microsoft.com/office/drawing/2014/main" id="{0ADE345B-F7BE-0A71-0402-CF7B3C183B1D}"/>
              </a:ext>
            </a:extLst>
          </p:cNvPr>
          <p:cNvPicPr>
            <a:picLocks noChangeAspect="1"/>
          </p:cNvPicPr>
          <p:nvPr userDrawn="1"/>
        </p:nvPicPr>
        <p:blipFill>
          <a:blip r:embed="rId5"/>
          <a:stretch>
            <a:fillRect/>
          </a:stretch>
        </p:blipFill>
        <p:spPr>
          <a:xfrm>
            <a:off x="160304" y="159189"/>
            <a:ext cx="1169955" cy="1089528"/>
          </a:xfrm>
          <a:prstGeom prst="rect">
            <a:avLst/>
          </a:prstGeom>
        </p:spPr>
      </p:pic>
    </p:spTree>
  </p:cSld>
  <p:clrMapOvr>
    <a:masterClrMapping/>
  </p:clrMapOvr>
  <p:extLst>
    <p:ext uri="{DCECCB84-F9BA-43D5-87BE-67443E8EF086}">
      <p15:sldGuideLst xmlns:p15="http://schemas.microsoft.com/office/powerpoint/2012/main">
        <p15:guide id="1" orient="horz" pos="1488"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8"/>
        <p:cNvGrpSpPr/>
        <p:nvPr/>
      </p:nvGrpSpPr>
      <p:grpSpPr>
        <a:xfrm>
          <a:off x="0" y="0"/>
          <a:ext cx="0" cy="0"/>
          <a:chOff x="0" y="0"/>
          <a:chExt cx="0" cy="0"/>
        </a:xfrm>
      </p:grpSpPr>
      <p:sp>
        <p:nvSpPr>
          <p:cNvPr id="89" name="Google Shape;89;p5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0" name="Google Shape;90;p5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1" name="Google Shape;91;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403"/>
        <p:cNvGrpSpPr/>
        <p:nvPr/>
      </p:nvGrpSpPr>
      <p:grpSpPr>
        <a:xfrm>
          <a:off x="0" y="0"/>
          <a:ext cx="0" cy="0"/>
          <a:chOff x="0" y="0"/>
          <a:chExt cx="0" cy="0"/>
        </a:xfrm>
      </p:grpSpPr>
      <p:sp>
        <p:nvSpPr>
          <p:cNvPr id="404" name="Google Shape;404;g3015814103a_0_295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5" name="Google Shape;405;g3015814103a_0_2954"/>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6" name="Google Shape;406;g3015814103a_0_295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7" name="Google Shape;407;g3015814103a_0_295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8" name="Google Shape;408;g3015814103a_0_295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981887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Quote dark option FLUSH LEFT">
    <p:bg>
      <p:bgPr>
        <a:solidFill>
          <a:schemeClr val="tx2"/>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304800" y="2884235"/>
            <a:ext cx="11658600" cy="1089529"/>
          </a:xfrm>
        </p:spPr>
        <p:txBody>
          <a:bodyPr anchor="ctr"/>
          <a:lstStyle>
            <a:lvl1pPr marL="231775" indent="-231775" algn="l">
              <a:spcBef>
                <a:spcPts val="0"/>
              </a:spcBef>
              <a:defRPr sz="3600" b="0" baseline="0">
                <a:gradFill>
                  <a:gsLst>
                    <a:gs pos="0">
                      <a:schemeClr val="accent1">
                        <a:lumMod val="5000"/>
                        <a:lumOff val="95000"/>
                      </a:schemeClr>
                    </a:gs>
                    <a:gs pos="100000">
                      <a:schemeClr val="bg1"/>
                    </a:gs>
                  </a:gsLst>
                  <a:lin ang="5400000" scaled="1"/>
                </a:gradFill>
              </a:defRPr>
            </a:lvl1pPr>
            <a:lvl2pPr marL="109538" indent="0" algn="l">
              <a:spcBef>
                <a:spcPts val="0"/>
              </a:spcBef>
              <a:defRPr sz="3600" b="1">
                <a:gradFill>
                  <a:gsLst>
                    <a:gs pos="0">
                      <a:schemeClr val="accent1">
                        <a:lumMod val="5000"/>
                        <a:lumOff val="95000"/>
                      </a:schemeClr>
                    </a:gs>
                    <a:gs pos="100000">
                      <a:schemeClr val="bg1"/>
                    </a:gs>
                  </a:gsLst>
                  <a:lin ang="5400000" scaled="1"/>
                </a:gradFill>
                <a:latin typeface="+mn-lt"/>
              </a:defRPr>
            </a:lvl2pPr>
          </a:lstStyle>
          <a:p>
            <a:pPr lvl="0"/>
            <a:r>
              <a:rPr lang="en-US"/>
              <a:t>“QUOTATION.”</a:t>
            </a:r>
          </a:p>
          <a:p>
            <a:pPr lvl="1"/>
            <a:r>
              <a:rPr lang="en-US"/>
              <a:t> BOLD</a:t>
            </a:r>
          </a:p>
        </p:txBody>
      </p:sp>
      <p:sp>
        <p:nvSpPr>
          <p:cNvPr id="7" name="Freeform: Shape 6"/>
          <p:cNvSpPr/>
          <p:nvPr userDrawn="1"/>
        </p:nvSpPr>
        <p:spPr>
          <a:xfrm>
            <a:off x="129521" y="0"/>
            <a:ext cx="2749481" cy="1364786"/>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14" hasCustomPrompt="1"/>
          </p:nvPr>
        </p:nvSpPr>
        <p:spPr>
          <a:xfrm>
            <a:off x="3865562" y="5276808"/>
            <a:ext cx="8097838" cy="369332"/>
          </a:xfrm>
        </p:spPr>
        <p:txBody>
          <a:bodyPr/>
          <a:lstStyle>
            <a:lvl1pPr algn="r">
              <a:spcBef>
                <a:spcPts val="0"/>
              </a:spcBef>
              <a:defRPr sz="2000" b="0">
                <a:solidFill>
                  <a:schemeClr val="bg1"/>
                </a:solidFill>
              </a:defRPr>
            </a:lvl1pPr>
            <a:lvl2pPr algn="r">
              <a:defRPr>
                <a:solidFill>
                  <a:schemeClr val="bg1"/>
                </a:solidFill>
              </a:defRPr>
            </a:lvl2pPr>
          </a:lstStyle>
          <a:p>
            <a:pPr lvl="0"/>
            <a:r>
              <a:rPr lang="en-US"/>
              <a:t>—Name and Company/Source goes here</a:t>
            </a:r>
          </a:p>
        </p:txBody>
      </p:sp>
    </p:spTree>
    <p:extLst>
      <p:ext uri="{BB962C8B-B14F-4D97-AF65-F5344CB8AC3E}">
        <p14:creationId xmlns:p14="http://schemas.microsoft.com/office/powerpoint/2010/main" val="7471582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156A2A8-914E-5FE2-BD63-F06B18CE0CD1}"/>
              </a:ext>
            </a:extLst>
          </p:cNvPr>
          <p:cNvSpPr>
            <a:spLocks noGrp="1"/>
          </p:cNvSpPr>
          <p:nvPr>
            <p:ph type="dt" sz="half" idx="10"/>
          </p:nvPr>
        </p:nvSpPr>
        <p:spPr/>
        <p:txBody>
          <a:bodyPr/>
          <a:lstStyle/>
          <a:p>
            <a:fld id="{90AE68B4-B95D-42DD-BB11-5580EB6EC0D0}" type="datetimeFigureOut">
              <a:rPr lang="en-US" smtClean="0"/>
              <a:t>5/5/2025</a:t>
            </a:fld>
            <a:endParaRPr lang="en-US"/>
          </a:p>
        </p:txBody>
      </p:sp>
      <p:sp>
        <p:nvSpPr>
          <p:cNvPr id="3" name="Footer Placeholder 2">
            <a:extLst>
              <a:ext uri="{FF2B5EF4-FFF2-40B4-BE49-F238E27FC236}">
                <a16:creationId xmlns:a16="http://schemas.microsoft.com/office/drawing/2014/main" id="{62877544-D981-D074-C618-E6742BD09D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7619C91-343C-33F2-6A86-67B3BECA3CBB}"/>
              </a:ext>
            </a:extLst>
          </p:cNvPr>
          <p:cNvSpPr>
            <a:spLocks noGrp="1"/>
          </p:cNvSpPr>
          <p:nvPr>
            <p:ph type="sldNum" sz="quarter" idx="12"/>
          </p:nvPr>
        </p:nvSpPr>
        <p:spPr/>
        <p:txBody>
          <a:bodyPr/>
          <a:lstStyle/>
          <a:p>
            <a:fld id="{FEFFE948-D253-4208-80B1-A8D66F7A826E}" type="slidenum">
              <a:rPr lang="en-US" smtClean="0"/>
              <a:t>‹#›</a:t>
            </a:fld>
            <a:endParaRPr lang="en-US"/>
          </a:p>
        </p:txBody>
      </p:sp>
    </p:spTree>
    <p:extLst>
      <p:ext uri="{BB962C8B-B14F-4D97-AF65-F5344CB8AC3E}">
        <p14:creationId xmlns:p14="http://schemas.microsoft.com/office/powerpoint/2010/main" val="1104005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Quote dark option FLUSH LEFT">
    <p:bg>
      <p:bgRef idx="1001">
        <a:schemeClr val="bg1"/>
      </p:bgRef>
    </p:bg>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304800" y="2884235"/>
            <a:ext cx="11658600" cy="1089529"/>
          </a:xfrm>
        </p:spPr>
        <p:txBody>
          <a:bodyPr anchor="ctr"/>
          <a:lstStyle>
            <a:lvl1pPr marL="231775" indent="-231775" algn="l">
              <a:spcBef>
                <a:spcPts val="0"/>
              </a:spcBef>
              <a:defRPr sz="3600" b="0" baseline="0">
                <a:gradFill>
                  <a:gsLst>
                    <a:gs pos="0">
                      <a:schemeClr val="accent1">
                        <a:lumMod val="5000"/>
                        <a:lumOff val="95000"/>
                      </a:schemeClr>
                    </a:gs>
                    <a:gs pos="100000">
                      <a:schemeClr val="bg1"/>
                    </a:gs>
                  </a:gsLst>
                  <a:lin ang="5400000" scaled="1"/>
                </a:gradFill>
              </a:defRPr>
            </a:lvl1pPr>
            <a:lvl2pPr marL="109538" indent="0" algn="l">
              <a:spcBef>
                <a:spcPts val="0"/>
              </a:spcBef>
              <a:defRPr sz="3600" b="1">
                <a:gradFill>
                  <a:gsLst>
                    <a:gs pos="0">
                      <a:schemeClr val="accent1">
                        <a:lumMod val="5000"/>
                        <a:lumOff val="95000"/>
                      </a:schemeClr>
                    </a:gs>
                    <a:gs pos="100000">
                      <a:schemeClr val="bg1"/>
                    </a:gs>
                  </a:gsLst>
                  <a:lin ang="5400000" scaled="1"/>
                </a:gradFill>
                <a:latin typeface="+mn-lt"/>
              </a:defRPr>
            </a:lvl2pPr>
          </a:lstStyle>
          <a:p>
            <a:pPr lvl="0"/>
            <a:r>
              <a:rPr lang="en-US"/>
              <a:t>“QUOTATION.”</a:t>
            </a:r>
          </a:p>
          <a:p>
            <a:pPr lvl="1"/>
            <a:r>
              <a:rPr lang="en-US"/>
              <a:t> BOLD</a:t>
            </a:r>
          </a:p>
        </p:txBody>
      </p:sp>
      <p:sp>
        <p:nvSpPr>
          <p:cNvPr id="7" name="Freeform: Shape 6"/>
          <p:cNvSpPr/>
          <p:nvPr userDrawn="1"/>
        </p:nvSpPr>
        <p:spPr>
          <a:xfrm>
            <a:off x="129521" y="0"/>
            <a:ext cx="2749481" cy="1364786"/>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14" hasCustomPrompt="1"/>
          </p:nvPr>
        </p:nvSpPr>
        <p:spPr>
          <a:xfrm>
            <a:off x="3865562" y="5276808"/>
            <a:ext cx="8097838" cy="369332"/>
          </a:xfrm>
        </p:spPr>
        <p:txBody>
          <a:bodyPr/>
          <a:lstStyle>
            <a:lvl1pPr algn="r">
              <a:spcBef>
                <a:spcPts val="0"/>
              </a:spcBef>
              <a:defRPr sz="2000" b="0">
                <a:solidFill>
                  <a:schemeClr val="bg1"/>
                </a:solidFill>
              </a:defRPr>
            </a:lvl1pPr>
            <a:lvl2pPr algn="r">
              <a:defRPr>
                <a:solidFill>
                  <a:schemeClr val="bg1"/>
                </a:solidFill>
              </a:defRPr>
            </a:lvl2pPr>
          </a:lstStyle>
          <a:p>
            <a:pPr lvl="0"/>
            <a:r>
              <a:rPr lang="en-US"/>
              <a:t>—Name and Company/Source goes here</a:t>
            </a:r>
          </a:p>
        </p:txBody>
      </p:sp>
    </p:spTree>
    <p:extLst>
      <p:ext uri="{BB962C8B-B14F-4D97-AF65-F5344CB8AC3E}">
        <p14:creationId xmlns:p14="http://schemas.microsoft.com/office/powerpoint/2010/main" val="2778070810"/>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1"/>
        <p:cNvGrpSpPr/>
        <p:nvPr/>
      </p:nvGrpSpPr>
      <p:grpSpPr>
        <a:xfrm>
          <a:off x="0" y="0"/>
          <a:ext cx="0" cy="0"/>
          <a:chOff x="0" y="0"/>
          <a:chExt cx="0" cy="0"/>
        </a:xfrm>
      </p:grpSpPr>
      <p:sp>
        <p:nvSpPr>
          <p:cNvPr id="22" name="Google Shape;22;p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32"/>
        <p:cNvGrpSpPr/>
        <p:nvPr/>
      </p:nvGrpSpPr>
      <p:grpSpPr>
        <a:xfrm>
          <a:off x="0" y="0"/>
          <a:ext cx="0" cy="0"/>
          <a:chOff x="0" y="0"/>
          <a:chExt cx="0" cy="0"/>
        </a:xfrm>
      </p:grpSpPr>
      <p:sp>
        <p:nvSpPr>
          <p:cNvPr id="33" name="Google Shape;33;p46"/>
          <p:cNvSpPr txBox="1">
            <a:spLocks noGrp="1"/>
          </p:cNvSpPr>
          <p:nvPr>
            <p:ph type="body" idx="1"/>
          </p:nvPr>
        </p:nvSpPr>
        <p:spPr>
          <a:xfrm>
            <a:off x="609605" y="1152527"/>
            <a:ext cx="11030191" cy="4868865"/>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1"/>
              </a:buClr>
              <a:buSzPts val="2800"/>
              <a:buChar char="•"/>
              <a:defRPr sz="2800">
                <a:solidFill>
                  <a:srgbClr val="6D6E70"/>
                </a:solidFill>
                <a:latin typeface="Arial"/>
                <a:ea typeface="Arial"/>
                <a:cs typeface="Arial"/>
                <a:sym typeface="Arial"/>
              </a:defRPr>
            </a:lvl1pPr>
            <a:lvl2pPr marL="914400" lvl="1" indent="-381000" algn="l">
              <a:lnSpc>
                <a:spcPct val="90000"/>
              </a:lnSpc>
              <a:spcBef>
                <a:spcPts val="500"/>
              </a:spcBef>
              <a:spcAft>
                <a:spcPts val="0"/>
              </a:spcAft>
              <a:buClr>
                <a:schemeClr val="accent1"/>
              </a:buClr>
              <a:buSzPts val="2400"/>
              <a:buChar char="•"/>
              <a:defRPr>
                <a:solidFill>
                  <a:srgbClr val="6D6E70"/>
                </a:solidFill>
                <a:latin typeface="Arial"/>
                <a:ea typeface="Arial"/>
                <a:cs typeface="Arial"/>
                <a:sym typeface="Arial"/>
              </a:defRPr>
            </a:lvl2pPr>
            <a:lvl3pPr marL="1371600" lvl="2" indent="-368300" algn="l">
              <a:lnSpc>
                <a:spcPct val="90000"/>
              </a:lnSpc>
              <a:spcBef>
                <a:spcPts val="500"/>
              </a:spcBef>
              <a:spcAft>
                <a:spcPts val="0"/>
              </a:spcAft>
              <a:buClr>
                <a:schemeClr val="accent1"/>
              </a:buClr>
              <a:buSzPts val="2200"/>
              <a:buChar char="•"/>
              <a:defRPr sz="2200">
                <a:solidFill>
                  <a:srgbClr val="6D6E70"/>
                </a:solidFill>
                <a:latin typeface="Arial"/>
                <a:ea typeface="Arial"/>
                <a:cs typeface="Arial"/>
                <a:sym typeface="Arial"/>
              </a:defRPr>
            </a:lvl3pPr>
            <a:lvl4pPr marL="1828800" lvl="3" indent="-342900" algn="l">
              <a:lnSpc>
                <a:spcPct val="90000"/>
              </a:lnSpc>
              <a:spcBef>
                <a:spcPts val="500"/>
              </a:spcBef>
              <a:spcAft>
                <a:spcPts val="0"/>
              </a:spcAft>
              <a:buClr>
                <a:schemeClr val="accent1"/>
              </a:buClr>
              <a:buSzPts val="1800"/>
              <a:buChar char="•"/>
              <a:defRPr>
                <a:solidFill>
                  <a:srgbClr val="6D6E70"/>
                </a:solidFill>
                <a:latin typeface="Arial"/>
                <a:ea typeface="Arial"/>
                <a:cs typeface="Arial"/>
                <a:sym typeface="Arial"/>
              </a:defRPr>
            </a:lvl4pPr>
            <a:lvl5pPr marL="2286000" lvl="4" indent="-342900" algn="l">
              <a:lnSpc>
                <a:spcPct val="90000"/>
              </a:lnSpc>
              <a:spcBef>
                <a:spcPts val="500"/>
              </a:spcBef>
              <a:spcAft>
                <a:spcPts val="0"/>
              </a:spcAft>
              <a:buClr>
                <a:schemeClr val="accent1"/>
              </a:buClr>
              <a:buSzPts val="1800"/>
              <a:buChar char="•"/>
              <a:defRPr sz="1800">
                <a:solidFill>
                  <a:srgbClr val="6D6E70"/>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46"/>
          <p:cNvSpPr txBox="1">
            <a:spLocks noGrp="1"/>
          </p:cNvSpPr>
          <p:nvPr>
            <p:ph type="title"/>
          </p:nvPr>
        </p:nvSpPr>
        <p:spPr>
          <a:xfrm>
            <a:off x="609604" y="228600"/>
            <a:ext cx="11030192" cy="914400"/>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accent1"/>
              </a:buClr>
              <a:buSzPts val="4400"/>
              <a:buFont typeface="Play"/>
              <a:buNone/>
              <a:defRPr sz="4400" b="1" cap="none">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2"/>
        <p:cNvGrpSpPr/>
        <p:nvPr/>
      </p:nvGrpSpPr>
      <p:grpSpPr>
        <a:xfrm>
          <a:off x="0" y="0"/>
          <a:ext cx="0" cy="0"/>
          <a:chOff x="0" y="0"/>
          <a:chExt cx="0" cy="0"/>
        </a:xfrm>
      </p:grpSpPr>
      <p:sp>
        <p:nvSpPr>
          <p:cNvPr id="43" name="Google Shape;43;p4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4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57575"/>
              </a:buClr>
              <a:buSzPts val="2400"/>
              <a:buNone/>
              <a:defRPr sz="2400">
                <a:solidFill>
                  <a:srgbClr val="757575"/>
                </a:solidFill>
              </a:defRPr>
            </a:lvl1pPr>
            <a:lvl2pPr marL="914400" lvl="1" indent="-228600" algn="l">
              <a:lnSpc>
                <a:spcPct val="90000"/>
              </a:lnSpc>
              <a:spcBef>
                <a:spcPts val="500"/>
              </a:spcBef>
              <a:spcAft>
                <a:spcPts val="0"/>
              </a:spcAft>
              <a:buClr>
                <a:srgbClr val="757575"/>
              </a:buClr>
              <a:buSzPts val="2000"/>
              <a:buNone/>
              <a:defRPr sz="2000">
                <a:solidFill>
                  <a:srgbClr val="757575"/>
                </a:solidFill>
              </a:defRPr>
            </a:lvl2pPr>
            <a:lvl3pPr marL="1371600" lvl="2" indent="-228600" algn="l">
              <a:lnSpc>
                <a:spcPct val="90000"/>
              </a:lnSpc>
              <a:spcBef>
                <a:spcPts val="500"/>
              </a:spcBef>
              <a:spcAft>
                <a:spcPts val="0"/>
              </a:spcAft>
              <a:buClr>
                <a:srgbClr val="757575"/>
              </a:buClr>
              <a:buSzPts val="1800"/>
              <a:buNone/>
              <a:defRPr sz="1800">
                <a:solidFill>
                  <a:srgbClr val="757575"/>
                </a:solidFill>
              </a:defRPr>
            </a:lvl3pPr>
            <a:lvl4pPr marL="1828800" lvl="3" indent="-228600" algn="l">
              <a:lnSpc>
                <a:spcPct val="90000"/>
              </a:lnSpc>
              <a:spcBef>
                <a:spcPts val="500"/>
              </a:spcBef>
              <a:spcAft>
                <a:spcPts val="0"/>
              </a:spcAft>
              <a:buClr>
                <a:srgbClr val="757575"/>
              </a:buClr>
              <a:buSzPts val="1600"/>
              <a:buNone/>
              <a:defRPr sz="1600">
                <a:solidFill>
                  <a:srgbClr val="757575"/>
                </a:solidFill>
              </a:defRPr>
            </a:lvl4pPr>
            <a:lvl5pPr marL="2286000" lvl="4" indent="-228600" algn="l">
              <a:lnSpc>
                <a:spcPct val="90000"/>
              </a:lnSpc>
              <a:spcBef>
                <a:spcPts val="500"/>
              </a:spcBef>
              <a:spcAft>
                <a:spcPts val="0"/>
              </a:spcAft>
              <a:buClr>
                <a:srgbClr val="757575"/>
              </a:buClr>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sp>
        <p:nvSpPr>
          <p:cNvPr id="45" name="Google Shape;45;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8"/>
        <p:cNvGrpSpPr/>
        <p:nvPr/>
      </p:nvGrpSpPr>
      <p:grpSpPr>
        <a:xfrm>
          <a:off x="0" y="0"/>
          <a:ext cx="0" cy="0"/>
          <a:chOff x="0" y="0"/>
          <a:chExt cx="0" cy="0"/>
        </a:xfrm>
      </p:grpSpPr>
      <p:sp>
        <p:nvSpPr>
          <p:cNvPr id="49" name="Google Shape;49;p4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4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4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5"/>
        <p:cNvGrpSpPr/>
        <p:nvPr/>
      </p:nvGrpSpPr>
      <p:grpSpPr>
        <a:xfrm>
          <a:off x="0" y="0"/>
          <a:ext cx="0" cy="0"/>
          <a:chOff x="0" y="0"/>
          <a:chExt cx="0" cy="0"/>
        </a:xfrm>
      </p:grpSpPr>
      <p:sp>
        <p:nvSpPr>
          <p:cNvPr id="56" name="Google Shape;56;p5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5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8" name="Google Shape;58;p5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5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0" name="Google Shape;60;p5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 name="Google Shape;61;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8"/>
        <p:cNvGrpSpPr/>
        <p:nvPr/>
      </p:nvGrpSpPr>
      <p:grpSpPr>
        <a:xfrm>
          <a:off x="0" y="0"/>
          <a:ext cx="0" cy="0"/>
          <a:chOff x="0" y="0"/>
          <a:chExt cx="0" cy="0"/>
        </a:xfrm>
      </p:grpSpPr>
      <p:sp>
        <p:nvSpPr>
          <p:cNvPr id="69" name="Google Shape;69;p5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5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71" name="Google Shape;71;p5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2" name="Google Shape;72;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5"/>
        <p:cNvGrpSpPr/>
        <p:nvPr/>
      </p:nvGrpSpPr>
      <p:grpSpPr>
        <a:xfrm>
          <a:off x="0" y="0"/>
          <a:ext cx="0" cy="0"/>
          <a:chOff x="0" y="0"/>
          <a:chExt cx="0" cy="0"/>
        </a:xfrm>
      </p:grpSpPr>
      <p:sp>
        <p:nvSpPr>
          <p:cNvPr id="76" name="Google Shape;76;p5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53"/>
          <p:cNvSpPr>
            <a:spLocks noGrp="1"/>
          </p:cNvSpPr>
          <p:nvPr>
            <p:ph type="pic" idx="2"/>
          </p:nvPr>
        </p:nvSpPr>
        <p:spPr>
          <a:xfrm>
            <a:off x="5183188" y="987425"/>
            <a:ext cx="6172200" cy="4873625"/>
          </a:xfrm>
          <a:prstGeom prst="rect">
            <a:avLst/>
          </a:prstGeom>
          <a:noFill/>
          <a:ln>
            <a:noFill/>
          </a:ln>
        </p:spPr>
      </p:sp>
      <p:sp>
        <p:nvSpPr>
          <p:cNvPr id="78" name="Google Shape;78;p5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9" name="Google Shape;79;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2"/>
        <p:cNvGrpSpPr/>
        <p:nvPr/>
      </p:nvGrpSpPr>
      <p:grpSpPr>
        <a:xfrm>
          <a:off x="0" y="0"/>
          <a:ext cx="0" cy="0"/>
          <a:chOff x="0" y="0"/>
          <a:chExt cx="0" cy="0"/>
        </a:xfrm>
      </p:grpSpPr>
      <p:sp>
        <p:nvSpPr>
          <p:cNvPr id="83" name="Google Shape;83;p5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 name="Google Shape;84;p5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5" name="Google Shape;85;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Play"/>
              <a:buNone/>
              <a:defRPr sz="4400" b="0" i="0" u="none" strike="noStrike" cap="none">
                <a:solidFill>
                  <a:schemeClr val="dk1"/>
                </a:solidFill>
                <a:latin typeface="Play"/>
                <a:ea typeface="Play"/>
                <a:cs typeface="Play"/>
                <a:sym typeface="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4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75757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75757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757575"/>
                </a:solidFill>
                <a:latin typeface="Arial"/>
                <a:ea typeface="Arial"/>
                <a:cs typeface="Arial"/>
                <a:sym typeface="Arial"/>
              </a:defRPr>
            </a:lvl1pPr>
            <a:lvl2pPr marL="0" marR="0" lvl="1" indent="0" algn="r" rtl="0">
              <a:spcBef>
                <a:spcPts val="0"/>
              </a:spcBef>
              <a:buNone/>
              <a:defRPr sz="1200" b="0" i="0" u="none" strike="noStrike" cap="none">
                <a:solidFill>
                  <a:srgbClr val="757575"/>
                </a:solidFill>
                <a:latin typeface="Arial"/>
                <a:ea typeface="Arial"/>
                <a:cs typeface="Arial"/>
                <a:sym typeface="Arial"/>
              </a:defRPr>
            </a:lvl2pPr>
            <a:lvl3pPr marL="0" marR="0" lvl="2" indent="0" algn="r" rtl="0">
              <a:spcBef>
                <a:spcPts val="0"/>
              </a:spcBef>
              <a:buNone/>
              <a:defRPr sz="1200" b="0" i="0" u="none" strike="noStrike" cap="none">
                <a:solidFill>
                  <a:srgbClr val="757575"/>
                </a:solidFill>
                <a:latin typeface="Arial"/>
                <a:ea typeface="Arial"/>
                <a:cs typeface="Arial"/>
                <a:sym typeface="Arial"/>
              </a:defRPr>
            </a:lvl3pPr>
            <a:lvl4pPr marL="0" marR="0" lvl="3" indent="0" algn="r" rtl="0">
              <a:spcBef>
                <a:spcPts val="0"/>
              </a:spcBef>
              <a:buNone/>
              <a:defRPr sz="1200" b="0" i="0" u="none" strike="noStrike" cap="none">
                <a:solidFill>
                  <a:srgbClr val="757575"/>
                </a:solidFill>
                <a:latin typeface="Arial"/>
                <a:ea typeface="Arial"/>
                <a:cs typeface="Arial"/>
                <a:sym typeface="Arial"/>
              </a:defRPr>
            </a:lvl4pPr>
            <a:lvl5pPr marL="0" marR="0" lvl="4" indent="0" algn="r" rtl="0">
              <a:spcBef>
                <a:spcPts val="0"/>
              </a:spcBef>
              <a:buNone/>
              <a:defRPr sz="1200" b="0" i="0" u="none" strike="noStrike" cap="none">
                <a:solidFill>
                  <a:srgbClr val="757575"/>
                </a:solidFill>
                <a:latin typeface="Arial"/>
                <a:ea typeface="Arial"/>
                <a:cs typeface="Arial"/>
                <a:sym typeface="Arial"/>
              </a:defRPr>
            </a:lvl5pPr>
            <a:lvl6pPr marL="0" marR="0" lvl="5" indent="0" algn="r" rtl="0">
              <a:spcBef>
                <a:spcPts val="0"/>
              </a:spcBef>
              <a:buNone/>
              <a:defRPr sz="1200" b="0" i="0" u="none" strike="noStrike" cap="none">
                <a:solidFill>
                  <a:srgbClr val="757575"/>
                </a:solidFill>
                <a:latin typeface="Arial"/>
                <a:ea typeface="Arial"/>
                <a:cs typeface="Arial"/>
                <a:sym typeface="Arial"/>
              </a:defRPr>
            </a:lvl6pPr>
            <a:lvl7pPr marL="0" marR="0" lvl="6" indent="0" algn="r" rtl="0">
              <a:spcBef>
                <a:spcPts val="0"/>
              </a:spcBef>
              <a:buNone/>
              <a:defRPr sz="1200" b="0" i="0" u="none" strike="noStrike" cap="none">
                <a:solidFill>
                  <a:srgbClr val="757575"/>
                </a:solidFill>
                <a:latin typeface="Arial"/>
                <a:ea typeface="Arial"/>
                <a:cs typeface="Arial"/>
                <a:sym typeface="Arial"/>
              </a:defRPr>
            </a:lvl7pPr>
            <a:lvl8pPr marL="0" marR="0" lvl="7" indent="0" algn="r" rtl="0">
              <a:spcBef>
                <a:spcPts val="0"/>
              </a:spcBef>
              <a:buNone/>
              <a:defRPr sz="1200" b="0" i="0" u="none" strike="noStrike" cap="none">
                <a:solidFill>
                  <a:srgbClr val="757575"/>
                </a:solidFill>
                <a:latin typeface="Arial"/>
                <a:ea typeface="Arial"/>
                <a:cs typeface="Arial"/>
                <a:sym typeface="Arial"/>
              </a:defRPr>
            </a:lvl8pPr>
            <a:lvl9pPr marL="0" marR="0" lvl="8" indent="0" algn="r" rtl="0">
              <a:spcBef>
                <a:spcPts val="0"/>
              </a:spcBef>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58" r:id="rId1"/>
    <p:sldLayoutId id="2147483759" r:id="rId2"/>
    <p:sldLayoutId id="2147483760" r:id="rId3"/>
    <p:sldLayoutId id="2147483762" r:id="rId4"/>
    <p:sldLayoutId id="2147483763" r:id="rId5"/>
    <p:sldLayoutId id="2147483764" r:id="rId6"/>
    <p:sldLayoutId id="2147483765" r:id="rId7"/>
    <p:sldLayoutId id="2147483766" r:id="rId8"/>
    <p:sldLayoutId id="2147483660" r:id="rId9"/>
    <p:sldLayoutId id="2147483661" r:id="rId10"/>
    <p:sldLayoutId id="2147483753" r:id="rId11"/>
    <p:sldLayoutId id="2147483754" r:id="rId12"/>
    <p:sldLayoutId id="2147483755" r:id="rId13"/>
    <p:sldLayoutId id="2147483756" r:id="rId14"/>
  </p:sldLayoutIdLst>
  <p:transition spd="slow">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3.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hyperlink" Target="https://sill-www.army.mil/vcc/" TargetMode="External"/><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hyperlink" Target="mailto:usarmy.sill.id-training.mbx.fort-sill-visitor-control-center@army.mil"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hyperlink" Target="https://www.key-universal.com/choosing-a-moving-company-questions/" TargetMode="External"/><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3.xml"/><Relationship Id="rId6" Type="http://schemas.openxmlformats.org/officeDocument/2006/relationships/hyperlink" Target="https://forms.office.com/r/UzGfnCtxxB" TargetMode="External"/><Relationship Id="rId5" Type="http://schemas.openxmlformats.org/officeDocument/2006/relationships/image" Target="../media/image48.png"/><Relationship Id="rId4" Type="http://schemas.openxmlformats.org/officeDocument/2006/relationships/image" Target="../media/image47.png"/></Relationships>
</file>

<file path=ppt/slides/_rels/slide42.xml.rels><?xml version="1.0" encoding="UTF-8" standalone="yes"?>
<Relationships xmlns="http://schemas.openxmlformats.org/package/2006/relationships"><Relationship Id="rId3" Type="http://schemas.openxmlformats.org/officeDocument/2006/relationships/hyperlink" Target="https://forms.office.com/r/UzGfnCtxxB" TargetMode="External"/><Relationship Id="rId2" Type="http://schemas.openxmlformats.org/officeDocument/2006/relationships/image" Target="../media/image45.png"/><Relationship Id="rId1" Type="http://schemas.openxmlformats.org/officeDocument/2006/relationships/slideLayout" Target="../slideLayouts/slideLayout13.xml"/><Relationship Id="rId4" Type="http://schemas.openxmlformats.org/officeDocument/2006/relationships/image" Target="../media/image49.png"/></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microsoft.com/office/2007/relationships/hdphoto" Target="../media/hdphoto1.wdp"/></Relationships>
</file>

<file path=ppt/slides/_rels/slide4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hyperlink" Target="https://www.fieldartillery.org/usfaa-scholarships" TargetMode="External"/><Relationship Id="rId5" Type="http://schemas.openxmlformats.org/officeDocument/2006/relationships/image" Target="../media/image54.png"/><Relationship Id="rId4" Type="http://schemas.openxmlformats.org/officeDocument/2006/relationships/hyperlink" Target="https://www.firsttofire.net/scholarships" TargetMode="Externa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696" name="Google Shape;696;p1"/>
          <p:cNvSpPr txBox="1">
            <a:spLocks noGrp="1"/>
          </p:cNvSpPr>
          <p:nvPr>
            <p:ph type="body" idx="1"/>
          </p:nvPr>
        </p:nvSpPr>
        <p:spPr>
          <a:xfrm>
            <a:off x="43132" y="1918861"/>
            <a:ext cx="12108024" cy="1920526"/>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None/>
            </a:pPr>
            <a:r>
              <a:rPr lang="en-US" sz="6000" b="1">
                <a:solidFill>
                  <a:schemeClr val="dk1"/>
                </a:solidFill>
                <a:latin typeface="Tahoma"/>
                <a:ea typeface="Arial"/>
                <a:cs typeface="Arial"/>
                <a:sym typeface="Arial"/>
              </a:rPr>
              <a:t>Sill F.A.C.T.S.</a:t>
            </a:r>
            <a:endParaRPr lang="en-US" sz="6000">
              <a:solidFill>
                <a:schemeClr val="dk1"/>
              </a:solidFill>
              <a:latin typeface="Tahoma"/>
            </a:endParaRPr>
          </a:p>
          <a:p>
            <a:pPr marL="0" indent="0" algn="ctr">
              <a:buClr>
                <a:schemeClr val="dk1"/>
              </a:buClr>
              <a:buSzPts val="2400"/>
              <a:buNone/>
            </a:pPr>
            <a:r>
              <a:rPr lang="en-US" sz="2800" b="1">
                <a:solidFill>
                  <a:schemeClr val="dk1"/>
                </a:solidFill>
                <a:latin typeface="Tahoma"/>
              </a:rPr>
              <a:t>May 6, 2025</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294E11-2A24-67B8-78A2-B49A704C63B9}"/>
              </a:ext>
            </a:extLst>
          </p:cNvPr>
          <p:cNvPicPr>
            <a:picLocks noChangeAspect="1"/>
          </p:cNvPicPr>
          <p:nvPr/>
        </p:nvPicPr>
        <p:blipFill>
          <a:blip r:embed="rId2"/>
          <a:stretch>
            <a:fillRect/>
          </a:stretch>
        </p:blipFill>
        <p:spPr>
          <a:xfrm>
            <a:off x="497385" y="607523"/>
            <a:ext cx="4442926" cy="5571066"/>
          </a:xfrm>
          <a:prstGeom prst="rect">
            <a:avLst/>
          </a:prstGeom>
        </p:spPr>
      </p:pic>
      <p:pic>
        <p:nvPicPr>
          <p:cNvPr id="4" name="Picture 3">
            <a:extLst>
              <a:ext uri="{FF2B5EF4-FFF2-40B4-BE49-F238E27FC236}">
                <a16:creationId xmlns:a16="http://schemas.microsoft.com/office/drawing/2014/main" id="{D13FF8CF-9981-BE54-19AE-4584DEE599EC}"/>
              </a:ext>
            </a:extLst>
          </p:cNvPr>
          <p:cNvPicPr>
            <a:picLocks noChangeAspect="1"/>
          </p:cNvPicPr>
          <p:nvPr/>
        </p:nvPicPr>
        <p:blipFill>
          <a:blip r:embed="rId3"/>
          <a:stretch>
            <a:fillRect/>
          </a:stretch>
        </p:blipFill>
        <p:spPr>
          <a:xfrm>
            <a:off x="5456509" y="1252576"/>
            <a:ext cx="6643137" cy="4280959"/>
          </a:xfrm>
          <a:prstGeom prst="rect">
            <a:avLst/>
          </a:prstGeom>
        </p:spPr>
      </p:pic>
    </p:spTree>
    <p:extLst>
      <p:ext uri="{BB962C8B-B14F-4D97-AF65-F5344CB8AC3E}">
        <p14:creationId xmlns:p14="http://schemas.microsoft.com/office/powerpoint/2010/main" val="30146458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59">
          <a:extLst>
            <a:ext uri="{FF2B5EF4-FFF2-40B4-BE49-F238E27FC236}">
              <a16:creationId xmlns:a16="http://schemas.microsoft.com/office/drawing/2014/main" id="{80C5316F-4C35-7174-FFE2-F26A26CA9B75}"/>
            </a:ext>
          </a:extLst>
        </p:cNvPr>
        <p:cNvGrpSpPr/>
        <p:nvPr/>
      </p:nvGrpSpPr>
      <p:grpSpPr>
        <a:xfrm>
          <a:off x="0" y="0"/>
          <a:ext cx="0" cy="0"/>
          <a:chOff x="0" y="0"/>
          <a:chExt cx="0" cy="0"/>
        </a:xfrm>
      </p:grpSpPr>
      <p:sp>
        <p:nvSpPr>
          <p:cNvPr id="760" name="Google Shape;760;g3015814103a_0_1636">
            <a:extLst>
              <a:ext uri="{FF2B5EF4-FFF2-40B4-BE49-F238E27FC236}">
                <a16:creationId xmlns:a16="http://schemas.microsoft.com/office/drawing/2014/main" id="{9F7EF94A-0652-4269-8CB1-A6631FEC5426}"/>
              </a:ext>
            </a:extLst>
          </p:cNvPr>
          <p:cNvSpPr txBox="1">
            <a:spLocks noGrp="1"/>
          </p:cNvSpPr>
          <p:nvPr>
            <p:ph type="body" idx="1"/>
          </p:nvPr>
        </p:nvSpPr>
        <p:spPr>
          <a:xfrm>
            <a:off x="0" y="2118835"/>
            <a:ext cx="12195923" cy="1352905"/>
          </a:xfrm>
          <a:prstGeom prst="rect">
            <a:avLst/>
          </a:prstGeom>
          <a:noFill/>
          <a:ln>
            <a:noFill/>
          </a:ln>
        </p:spPr>
        <p:txBody>
          <a:bodyPr spcFirstLastPara="1" wrap="square" lIns="91425" tIns="45700" rIns="91425" bIns="45700" anchor="ctr" anchorCtr="0">
            <a:normAutofit/>
          </a:bodyPr>
          <a:lstStyle/>
          <a:p>
            <a:pPr marL="0" indent="0" algn="ctr">
              <a:buClr>
                <a:schemeClr val="dk1"/>
              </a:buClr>
              <a:buSzPts val="4000"/>
              <a:buNone/>
            </a:pPr>
            <a:r>
              <a:rPr lang="en-US" sz="4000" b="1">
                <a:solidFill>
                  <a:schemeClr val="dk1"/>
                </a:solidFill>
                <a:latin typeface="Tahoma"/>
              </a:rPr>
              <a:t>Army Community Service (ACS)</a:t>
            </a:r>
            <a:endParaRPr lang="en-US" sz="4000" b="1">
              <a:solidFill>
                <a:schemeClr val="dk1"/>
              </a:solidFill>
              <a:latin typeface="Tahoma"/>
              <a:ea typeface="Arial"/>
              <a:cs typeface="Arial"/>
            </a:endParaRPr>
          </a:p>
          <a:p>
            <a:pPr marL="0" indent="0" algn="ctr">
              <a:buNone/>
            </a:pPr>
            <a:r>
              <a:rPr lang="en-US" sz="2800">
                <a:solidFill>
                  <a:schemeClr val="dk1"/>
                </a:solidFill>
                <a:latin typeface="Tahoma"/>
              </a:rPr>
              <a:t>Ken Lewis, Financial Readiness &amp; AERO Specialist</a:t>
            </a:r>
          </a:p>
        </p:txBody>
      </p:sp>
    </p:spTree>
    <p:extLst>
      <p:ext uri="{BB962C8B-B14F-4D97-AF65-F5344CB8AC3E}">
        <p14:creationId xmlns:p14="http://schemas.microsoft.com/office/powerpoint/2010/main" val="10392381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ame 1">
            <a:extLst>
              <a:ext uri="{FF2B5EF4-FFF2-40B4-BE49-F238E27FC236}">
                <a16:creationId xmlns:a16="http://schemas.microsoft.com/office/drawing/2014/main" id="{169A8211-7C5A-F0D3-E5E5-069DA45BE464}"/>
              </a:ext>
            </a:extLst>
          </p:cNvPr>
          <p:cNvSpPr/>
          <p:nvPr/>
        </p:nvSpPr>
        <p:spPr>
          <a:xfrm>
            <a:off x="113882" y="226088"/>
            <a:ext cx="4669133" cy="6390752"/>
          </a:xfrm>
          <a:prstGeom prst="frame">
            <a:avLst/>
          </a:prstGeom>
          <a:ln>
            <a:solidFill>
              <a:schemeClr val="bg1"/>
            </a:solidFill>
          </a:ln>
          <a:scene3d>
            <a:camera prst="orthographicFront"/>
            <a:lightRig rig="threePt" dir="t"/>
          </a:scene3d>
          <a:sp3d>
            <a:bevelT prst="slope"/>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chemeClr val="tx1"/>
              </a:solidFill>
            </a:endParaRPr>
          </a:p>
        </p:txBody>
      </p:sp>
      <p:sp>
        <p:nvSpPr>
          <p:cNvPr id="3" name="Frame 2">
            <a:extLst>
              <a:ext uri="{FF2B5EF4-FFF2-40B4-BE49-F238E27FC236}">
                <a16:creationId xmlns:a16="http://schemas.microsoft.com/office/drawing/2014/main" id="{0F1F195F-C648-F86E-8734-374C984FE39D}"/>
              </a:ext>
            </a:extLst>
          </p:cNvPr>
          <p:cNvSpPr/>
          <p:nvPr/>
        </p:nvSpPr>
        <p:spPr>
          <a:xfrm>
            <a:off x="7338645" y="226088"/>
            <a:ext cx="4739473" cy="6390752"/>
          </a:xfrm>
          <a:prstGeom prst="frame">
            <a:avLst/>
          </a:prstGeom>
          <a:ln>
            <a:solidFill>
              <a:schemeClr val="bg1"/>
            </a:solidFill>
          </a:ln>
          <a:scene3d>
            <a:camera prst="orthographicFront"/>
            <a:lightRig rig="threePt" dir="t"/>
          </a:scene3d>
          <a:sp3d>
            <a:bevelT prst="slope"/>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chemeClr val="tx1"/>
              </a:solidFill>
            </a:endParaRPr>
          </a:p>
        </p:txBody>
      </p:sp>
      <p:pic>
        <p:nvPicPr>
          <p:cNvPr id="4" name="Picture 3" descr="A group of men in military uniforms&#10;&#10;AI-generated content may be incorrect.">
            <a:extLst>
              <a:ext uri="{FF2B5EF4-FFF2-40B4-BE49-F238E27FC236}">
                <a16:creationId xmlns:a16="http://schemas.microsoft.com/office/drawing/2014/main" id="{8D5C6349-8042-4C13-1237-D810E786B5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256" y="381836"/>
            <a:ext cx="4360985" cy="6069205"/>
          </a:xfrm>
          <a:prstGeom prst="rect">
            <a:avLst/>
          </a:prstGeom>
        </p:spPr>
      </p:pic>
      <p:pic>
        <p:nvPicPr>
          <p:cNvPr id="5" name="Picture 4" descr="A picture containing diagram&#10;&#10;AI-generated content may be incorrect.">
            <a:extLst>
              <a:ext uri="{FF2B5EF4-FFF2-40B4-BE49-F238E27FC236}">
                <a16:creationId xmlns:a16="http://schemas.microsoft.com/office/drawing/2014/main" id="{D52F5D92-0240-E75C-0DD3-D20E9627A5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6264" y="381836"/>
            <a:ext cx="4394479" cy="6069205"/>
          </a:xfrm>
          <a:prstGeom prst="rect">
            <a:avLst/>
          </a:prstGeom>
        </p:spPr>
      </p:pic>
      <p:pic>
        <p:nvPicPr>
          <p:cNvPr id="6" name="Picture 5">
            <a:extLst>
              <a:ext uri="{FF2B5EF4-FFF2-40B4-BE49-F238E27FC236}">
                <a16:creationId xmlns:a16="http://schemas.microsoft.com/office/drawing/2014/main" id="{CD691E4A-6944-60BC-AE36-DAFEDBCAD736}"/>
              </a:ext>
            </a:extLst>
          </p:cNvPr>
          <p:cNvPicPr>
            <a:picLocks noChangeAspect="1"/>
          </p:cNvPicPr>
          <p:nvPr/>
        </p:nvPicPr>
        <p:blipFill>
          <a:blip r:embed="rId4"/>
          <a:stretch>
            <a:fillRect/>
          </a:stretch>
        </p:blipFill>
        <p:spPr>
          <a:xfrm>
            <a:off x="5036202" y="4246036"/>
            <a:ext cx="2088078" cy="1999014"/>
          </a:xfrm>
          <a:prstGeom prst="rect">
            <a:avLst/>
          </a:prstGeom>
        </p:spPr>
      </p:pic>
      <p:sp>
        <p:nvSpPr>
          <p:cNvPr id="7" name="TextBox 6">
            <a:extLst>
              <a:ext uri="{FF2B5EF4-FFF2-40B4-BE49-F238E27FC236}">
                <a16:creationId xmlns:a16="http://schemas.microsoft.com/office/drawing/2014/main" id="{5CE92149-A546-E3AB-204A-81841E78B066}"/>
              </a:ext>
            </a:extLst>
          </p:cNvPr>
          <p:cNvSpPr txBox="1"/>
          <p:nvPr/>
        </p:nvSpPr>
        <p:spPr>
          <a:xfrm>
            <a:off x="4904084" y="6081709"/>
            <a:ext cx="2313492" cy="369332"/>
          </a:xfrm>
          <a:prstGeom prst="rect">
            <a:avLst/>
          </a:prstGeom>
          <a:noFill/>
        </p:spPr>
        <p:txBody>
          <a:bodyPr wrap="square" lIns="91440" tIns="45720" rIns="91440" bIns="45720" rtlCol="0" anchor="t">
            <a:spAutoFit/>
          </a:bodyPr>
          <a:lstStyle/>
          <a:p>
            <a:pPr algn="ctr"/>
            <a:r>
              <a:rPr lang="en-US" b="1"/>
              <a:t>ACS FACEBOOK</a:t>
            </a:r>
          </a:p>
        </p:txBody>
      </p:sp>
      <p:sp>
        <p:nvSpPr>
          <p:cNvPr id="8" name="Rectangle 7">
            <a:extLst>
              <a:ext uri="{FF2B5EF4-FFF2-40B4-BE49-F238E27FC236}">
                <a16:creationId xmlns:a16="http://schemas.microsoft.com/office/drawing/2014/main" id="{7E201FE5-9548-87FF-AF8B-ED385977B202}"/>
              </a:ext>
            </a:extLst>
          </p:cNvPr>
          <p:cNvSpPr/>
          <p:nvPr/>
        </p:nvSpPr>
        <p:spPr>
          <a:xfrm>
            <a:off x="4685881" y="135896"/>
            <a:ext cx="2749898" cy="954107"/>
          </a:xfrm>
          <a:prstGeom prst="rect">
            <a:avLst/>
          </a:prstGeom>
          <a:noFill/>
        </p:spPr>
        <p:txBody>
          <a:bodyPr wrap="square" lIns="91440" tIns="45720" rIns="91440" bIns="45720">
            <a:spAutoFit/>
          </a:bodyPr>
          <a:lstStyle/>
          <a:p>
            <a:pPr algn="ctr"/>
            <a:r>
              <a:rPr lang="en-US" sz="2800" b="1" cap="none" spc="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ea typeface="Calibri" panose="020F0502020204030204" pitchFamily="34" charset="0"/>
                <a:cs typeface="Calibri" panose="020F0502020204030204" pitchFamily="34" charset="0"/>
              </a:rPr>
              <a:t>Fort Sill AER Campaign Goals </a:t>
            </a:r>
            <a:endParaRPr lang="en-US" sz="2800" b="1" cap="none" spc="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9" name="TextBox 8">
            <a:extLst>
              <a:ext uri="{FF2B5EF4-FFF2-40B4-BE49-F238E27FC236}">
                <a16:creationId xmlns:a16="http://schemas.microsoft.com/office/drawing/2014/main" id="{E35D3666-2A55-A8CA-DF71-5E28E6926810}"/>
              </a:ext>
            </a:extLst>
          </p:cNvPr>
          <p:cNvSpPr txBox="1"/>
          <p:nvPr/>
        </p:nvSpPr>
        <p:spPr>
          <a:xfrm>
            <a:off x="4777160" y="1280430"/>
            <a:ext cx="2569030" cy="2140266"/>
          </a:xfrm>
          <a:prstGeom prst="rect">
            <a:avLst/>
          </a:prstGeom>
          <a:noFill/>
        </p:spPr>
        <p:txBody>
          <a:bodyPr wrap="square" lIns="91440" tIns="45720" rIns="91440" bIns="45720" rtlCol="0" anchor="t">
            <a:spAutoFit/>
          </a:bodyPr>
          <a:lstStyle/>
          <a:p>
            <a:pPr marL="342900" indent="-342900">
              <a:lnSpc>
                <a:spcPct val="107000"/>
              </a:lnSpc>
              <a:buFont typeface="Symbol" panose="05050102010706020507" pitchFamily="18" charset="2"/>
              <a:buChar char=""/>
            </a:pPr>
            <a:r>
              <a:rPr lang="en-US" sz="1800" spc="20">
                <a:effectLst/>
                <a:latin typeface="Tahoma"/>
                <a:ea typeface="Calibri"/>
                <a:cs typeface="Calibri"/>
              </a:rPr>
              <a:t>100% Service Member Informed of AER Benefits </a:t>
            </a:r>
            <a:br>
              <a:rPr lang="en-US" sz="1800" spc="20">
                <a:latin typeface="Tahoma"/>
                <a:ea typeface="Calibri"/>
                <a:cs typeface="Calibri"/>
              </a:rPr>
            </a:br>
            <a:endParaRPr lang="en-US" sz="1800" spc="20">
              <a:effectLst/>
              <a:latin typeface="Tahoma"/>
              <a:ea typeface="Calibri"/>
              <a:cs typeface="Calibri"/>
            </a:endParaRPr>
          </a:p>
          <a:p>
            <a:pPr marL="342900" marR="0" lvl="0" indent="-342900">
              <a:lnSpc>
                <a:spcPct val="107000"/>
              </a:lnSpc>
              <a:spcBef>
                <a:spcPts val="0"/>
              </a:spcBef>
              <a:spcAft>
                <a:spcPts val="0"/>
              </a:spcAft>
              <a:buFont typeface="Symbol" panose="05050102010706020507" pitchFamily="18" charset="2"/>
              <a:buChar char=""/>
            </a:pPr>
            <a:r>
              <a:rPr lang="en-US" sz="1800" spc="20">
                <a:effectLst/>
                <a:latin typeface="Tahoma"/>
                <a:ea typeface="Calibri"/>
                <a:cs typeface="Calibri"/>
              </a:rPr>
              <a:t>$150,000+ in donations </a:t>
            </a:r>
            <a:r>
              <a:rPr lang="en-US" sz="1800" spc="20">
                <a:latin typeface="Tahoma"/>
                <a:ea typeface="Calibri"/>
                <a:cs typeface="Calibri"/>
              </a:rPr>
              <a:t>from Fort Sill personnel</a:t>
            </a:r>
          </a:p>
        </p:txBody>
      </p:sp>
    </p:spTree>
    <p:extLst>
      <p:ext uri="{BB962C8B-B14F-4D97-AF65-F5344CB8AC3E}">
        <p14:creationId xmlns:p14="http://schemas.microsoft.com/office/powerpoint/2010/main" val="1936650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59">
          <a:extLst>
            <a:ext uri="{FF2B5EF4-FFF2-40B4-BE49-F238E27FC236}">
              <a16:creationId xmlns:a16="http://schemas.microsoft.com/office/drawing/2014/main" id="{7E918673-6256-0F67-2B5D-880481B8C6EE}"/>
            </a:ext>
          </a:extLst>
        </p:cNvPr>
        <p:cNvGrpSpPr/>
        <p:nvPr/>
      </p:nvGrpSpPr>
      <p:grpSpPr>
        <a:xfrm>
          <a:off x="0" y="0"/>
          <a:ext cx="0" cy="0"/>
          <a:chOff x="0" y="0"/>
          <a:chExt cx="0" cy="0"/>
        </a:xfrm>
      </p:grpSpPr>
      <p:sp>
        <p:nvSpPr>
          <p:cNvPr id="760" name="Google Shape;760;g3015814103a_0_1636">
            <a:extLst>
              <a:ext uri="{FF2B5EF4-FFF2-40B4-BE49-F238E27FC236}">
                <a16:creationId xmlns:a16="http://schemas.microsoft.com/office/drawing/2014/main" id="{17BCB0A1-5ABF-9ABF-1684-5EE7B98F288D}"/>
              </a:ext>
            </a:extLst>
          </p:cNvPr>
          <p:cNvSpPr txBox="1">
            <a:spLocks noGrp="1"/>
          </p:cNvSpPr>
          <p:nvPr>
            <p:ph type="body" idx="1"/>
          </p:nvPr>
        </p:nvSpPr>
        <p:spPr>
          <a:xfrm>
            <a:off x="0" y="2134104"/>
            <a:ext cx="12195923" cy="1268769"/>
          </a:xfrm>
          <a:prstGeom prst="rect">
            <a:avLst/>
          </a:prstGeom>
          <a:noFill/>
          <a:ln>
            <a:noFill/>
          </a:ln>
        </p:spPr>
        <p:txBody>
          <a:bodyPr spcFirstLastPara="1" wrap="square" lIns="91425" tIns="45700" rIns="91425" bIns="45700" anchor="ctr" anchorCtr="0">
            <a:normAutofit/>
          </a:bodyPr>
          <a:lstStyle/>
          <a:p>
            <a:pPr marL="0" indent="0" algn="ctr">
              <a:buClr>
                <a:schemeClr val="dk1"/>
              </a:buClr>
              <a:buSzPts val="4000"/>
              <a:buNone/>
            </a:pPr>
            <a:r>
              <a:rPr lang="en-US" sz="4000" b="1">
                <a:solidFill>
                  <a:schemeClr val="dk1"/>
                </a:solidFill>
                <a:latin typeface="Tahoma"/>
              </a:rPr>
              <a:t>Army Family Spotlight</a:t>
            </a:r>
            <a:br>
              <a:rPr lang="en-US" sz="2800">
                <a:latin typeface="Tahoma"/>
              </a:rPr>
            </a:br>
            <a:r>
              <a:rPr lang="en-US" sz="2800">
                <a:solidFill>
                  <a:schemeClr val="dk1"/>
                </a:solidFill>
                <a:latin typeface="Tahoma"/>
              </a:rPr>
              <a:t>Shaun Beauchamp, Family Advocacy Program Specialist</a:t>
            </a:r>
            <a:endParaRPr lang="en-US">
              <a:solidFill>
                <a:schemeClr val="dk1"/>
              </a:solidFill>
            </a:endParaRPr>
          </a:p>
        </p:txBody>
      </p:sp>
    </p:spTree>
    <p:extLst>
      <p:ext uri="{BB962C8B-B14F-4D97-AF65-F5344CB8AC3E}">
        <p14:creationId xmlns:p14="http://schemas.microsoft.com/office/powerpoint/2010/main" val="17924455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7DF512-8E39-16C2-2756-3BA0BF92B1BE}"/>
            </a:ext>
          </a:extLst>
        </p:cNvPr>
        <p:cNvGrpSpPr/>
        <p:nvPr/>
      </p:nvGrpSpPr>
      <p:grpSpPr>
        <a:xfrm>
          <a:off x="0" y="0"/>
          <a:ext cx="0" cy="0"/>
          <a:chOff x="0" y="0"/>
          <a:chExt cx="0" cy="0"/>
        </a:xfrm>
      </p:grpSpPr>
      <p:sp>
        <p:nvSpPr>
          <p:cNvPr id="2" name="TextBox 6">
            <a:extLst>
              <a:ext uri="{FF2B5EF4-FFF2-40B4-BE49-F238E27FC236}">
                <a16:creationId xmlns:a16="http://schemas.microsoft.com/office/drawing/2014/main" id="{F1BC72D9-7846-D6E8-8801-3392649104AF}"/>
              </a:ext>
            </a:extLst>
          </p:cNvPr>
          <p:cNvSpPr txBox="1"/>
          <p:nvPr/>
        </p:nvSpPr>
        <p:spPr>
          <a:xfrm>
            <a:off x="5371809" y="5897858"/>
            <a:ext cx="1433145" cy="316149"/>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b="1"/>
              <a:t>ACS  FLYERS</a:t>
            </a:r>
          </a:p>
        </p:txBody>
      </p:sp>
      <p:sp>
        <p:nvSpPr>
          <p:cNvPr id="11" name="Frame 10">
            <a:extLst>
              <a:ext uri="{FF2B5EF4-FFF2-40B4-BE49-F238E27FC236}">
                <a16:creationId xmlns:a16="http://schemas.microsoft.com/office/drawing/2014/main" id="{290EA085-F994-D2A2-43FB-34B6196167DF}"/>
              </a:ext>
            </a:extLst>
          </p:cNvPr>
          <p:cNvSpPr/>
          <p:nvPr/>
        </p:nvSpPr>
        <p:spPr>
          <a:xfrm>
            <a:off x="171983" y="85411"/>
            <a:ext cx="5257077" cy="6687178"/>
          </a:xfrm>
          <a:prstGeom prst="frame">
            <a:avLst/>
          </a:prstGeom>
          <a:ln>
            <a:noFill/>
          </a:ln>
          <a:effectLst/>
          <a:scene3d>
            <a:camera prst="orthographicFront">
              <a:rot lat="0" lon="0" rev="0"/>
            </a:camera>
            <a:lightRig rig="chilly" dir="t">
              <a:rot lat="0" lon="0" rev="18480000"/>
            </a:lightRig>
          </a:scene3d>
          <a:sp3d prstMaterial="clear">
            <a:bevelT h="63500" prst="slope"/>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chemeClr val="tx1"/>
              </a:solidFill>
            </a:endParaRPr>
          </a:p>
        </p:txBody>
      </p:sp>
      <p:sp>
        <p:nvSpPr>
          <p:cNvPr id="13" name="Frame 12">
            <a:extLst>
              <a:ext uri="{FF2B5EF4-FFF2-40B4-BE49-F238E27FC236}">
                <a16:creationId xmlns:a16="http://schemas.microsoft.com/office/drawing/2014/main" id="{4E1C5F4E-F8F6-8372-CB4A-71716D9E306B}"/>
              </a:ext>
            </a:extLst>
          </p:cNvPr>
          <p:cNvSpPr/>
          <p:nvPr/>
        </p:nvSpPr>
        <p:spPr>
          <a:xfrm>
            <a:off x="6804956" y="85410"/>
            <a:ext cx="5257077" cy="6687178"/>
          </a:xfrm>
          <a:prstGeom prst="frame">
            <a:avLst/>
          </a:prstGeom>
          <a:ln>
            <a:noFill/>
          </a:ln>
          <a:effectLst/>
          <a:scene3d>
            <a:camera prst="orthographicFront">
              <a:rot lat="0" lon="0" rev="0"/>
            </a:camera>
            <a:lightRig rig="chilly" dir="t">
              <a:rot lat="0" lon="0" rev="18480000"/>
            </a:lightRig>
          </a:scene3d>
          <a:sp3d prstMaterial="clear">
            <a:bevelT h="63500" prst="slope"/>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chemeClr val="tx1"/>
              </a:solidFill>
            </a:endParaRPr>
          </a:p>
        </p:txBody>
      </p:sp>
      <p:pic>
        <p:nvPicPr>
          <p:cNvPr id="7" name="Picture 6" descr="Diagram&#10;&#10;AI-generated content may be incorrect.">
            <a:extLst>
              <a:ext uri="{FF2B5EF4-FFF2-40B4-BE49-F238E27FC236}">
                <a16:creationId xmlns:a16="http://schemas.microsoft.com/office/drawing/2014/main" id="{07AFE9D3-0E9A-A142-E3F4-1325991DEB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67687" y="266334"/>
            <a:ext cx="4731613" cy="6239569"/>
          </a:xfrm>
          <a:prstGeom prst="rect">
            <a:avLst/>
          </a:prstGeom>
        </p:spPr>
      </p:pic>
      <p:pic>
        <p:nvPicPr>
          <p:cNvPr id="4" name="Picture 3" descr="Text&#10;&#10;AI-generated content may be incorrect.">
            <a:extLst>
              <a:ext uri="{FF2B5EF4-FFF2-40B4-BE49-F238E27FC236}">
                <a16:creationId xmlns:a16="http://schemas.microsoft.com/office/drawing/2014/main" id="{959B2248-312E-F5F2-7EFD-07D3660B48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699" y="266334"/>
            <a:ext cx="4764289" cy="6239569"/>
          </a:xfrm>
          <a:prstGeom prst="rect">
            <a:avLst/>
          </a:prstGeom>
        </p:spPr>
      </p:pic>
      <p:sp>
        <p:nvSpPr>
          <p:cNvPr id="16" name="Rectangle 15">
            <a:extLst>
              <a:ext uri="{FF2B5EF4-FFF2-40B4-BE49-F238E27FC236}">
                <a16:creationId xmlns:a16="http://schemas.microsoft.com/office/drawing/2014/main" id="{8B6885FC-ADE6-1E24-EA10-BAFA7C92B151}"/>
              </a:ext>
            </a:extLst>
          </p:cNvPr>
          <p:cNvSpPr/>
          <p:nvPr/>
        </p:nvSpPr>
        <p:spPr>
          <a:xfrm>
            <a:off x="5156988" y="3949055"/>
            <a:ext cx="1976064" cy="1965435"/>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7" name="Picture 16" descr="Qr code&#10;&#10;Description automatically generated">
            <a:extLst>
              <a:ext uri="{FF2B5EF4-FFF2-40B4-BE49-F238E27FC236}">
                <a16:creationId xmlns:a16="http://schemas.microsoft.com/office/drawing/2014/main" id="{4DFA8C44-ECC0-5DC6-ABFB-A2400487404C}"/>
              </a:ext>
            </a:extLst>
          </p:cNvPr>
          <p:cNvPicPr>
            <a:picLocks noChangeAspect="1"/>
          </p:cNvPicPr>
          <p:nvPr/>
        </p:nvPicPr>
        <p:blipFill>
          <a:blip r:embed="rId4"/>
          <a:stretch>
            <a:fillRect/>
          </a:stretch>
        </p:blipFill>
        <p:spPr>
          <a:xfrm>
            <a:off x="5283245" y="4057733"/>
            <a:ext cx="1723549" cy="1723549"/>
          </a:xfrm>
          <a:prstGeom prst="rect">
            <a:avLst/>
          </a:prstGeom>
        </p:spPr>
      </p:pic>
    </p:spTree>
    <p:extLst>
      <p:ext uri="{BB962C8B-B14F-4D97-AF65-F5344CB8AC3E}">
        <p14:creationId xmlns:p14="http://schemas.microsoft.com/office/powerpoint/2010/main" val="31549482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59">
          <a:extLst>
            <a:ext uri="{FF2B5EF4-FFF2-40B4-BE49-F238E27FC236}">
              <a16:creationId xmlns:a16="http://schemas.microsoft.com/office/drawing/2014/main" id="{87808A75-276C-2864-8DB8-8EC4DB147F42}"/>
            </a:ext>
          </a:extLst>
        </p:cNvPr>
        <p:cNvGrpSpPr/>
        <p:nvPr/>
      </p:nvGrpSpPr>
      <p:grpSpPr>
        <a:xfrm>
          <a:off x="0" y="0"/>
          <a:ext cx="0" cy="0"/>
          <a:chOff x="0" y="0"/>
          <a:chExt cx="0" cy="0"/>
        </a:xfrm>
      </p:grpSpPr>
      <p:sp>
        <p:nvSpPr>
          <p:cNvPr id="760" name="Google Shape;760;g3015814103a_0_1636">
            <a:extLst>
              <a:ext uri="{FF2B5EF4-FFF2-40B4-BE49-F238E27FC236}">
                <a16:creationId xmlns:a16="http://schemas.microsoft.com/office/drawing/2014/main" id="{A2E99026-B197-8555-D3FF-7065632485B8}"/>
              </a:ext>
            </a:extLst>
          </p:cNvPr>
          <p:cNvSpPr txBox="1">
            <a:spLocks noGrp="1"/>
          </p:cNvSpPr>
          <p:nvPr>
            <p:ph type="body" idx="1"/>
          </p:nvPr>
        </p:nvSpPr>
        <p:spPr>
          <a:xfrm>
            <a:off x="0" y="2362200"/>
            <a:ext cx="12190046" cy="1446773"/>
          </a:xfrm>
          <a:prstGeom prst="rect">
            <a:avLst/>
          </a:prstGeom>
          <a:noFill/>
          <a:ln>
            <a:noFill/>
          </a:ln>
        </p:spPr>
        <p:txBody>
          <a:bodyPr spcFirstLastPara="1" wrap="square" lIns="91425" tIns="45700" rIns="91425" bIns="45700" anchor="ctr" anchorCtr="0">
            <a:noAutofit/>
          </a:bodyPr>
          <a:lstStyle/>
          <a:p>
            <a:pPr marL="0" indent="0" algn="ctr">
              <a:buNone/>
            </a:pPr>
            <a:r>
              <a:rPr lang="en-US" sz="4000" b="1">
                <a:solidFill>
                  <a:schemeClr val="dk1"/>
                </a:solidFill>
                <a:latin typeface="Tahoma"/>
              </a:rPr>
              <a:t>Directorate of Emergency Services (DES)</a:t>
            </a:r>
            <a:br>
              <a:rPr lang="en-US" sz="4000" b="1">
                <a:solidFill>
                  <a:schemeClr val="dk1"/>
                </a:solidFill>
                <a:latin typeface="Tahoma"/>
              </a:rPr>
            </a:br>
            <a:r>
              <a:rPr lang="en-US" sz="2800">
                <a:solidFill>
                  <a:schemeClr val="dk1"/>
                </a:solidFill>
                <a:latin typeface="Tahoma"/>
                <a:ea typeface="Tahoma"/>
                <a:cs typeface="Tahoma"/>
              </a:rPr>
              <a:t>Mark E. Brown, Installation Physical Security Officer</a:t>
            </a:r>
          </a:p>
          <a:p>
            <a:pPr marL="0" indent="0" algn="ctr">
              <a:buNone/>
            </a:pPr>
            <a:endParaRPr lang="en-US" sz="4000" b="1">
              <a:solidFill>
                <a:schemeClr val="dk1"/>
              </a:solidFill>
              <a:latin typeface="Tahoma"/>
            </a:endParaRPr>
          </a:p>
        </p:txBody>
      </p:sp>
    </p:spTree>
    <p:extLst>
      <p:ext uri="{BB962C8B-B14F-4D97-AF65-F5344CB8AC3E}">
        <p14:creationId xmlns:p14="http://schemas.microsoft.com/office/powerpoint/2010/main" val="4086293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59">
          <a:extLst>
            <a:ext uri="{FF2B5EF4-FFF2-40B4-BE49-F238E27FC236}">
              <a16:creationId xmlns:a16="http://schemas.microsoft.com/office/drawing/2014/main" id="{B61FFD8D-C731-FA2F-5BD1-B5DE53926130}"/>
            </a:ext>
          </a:extLst>
        </p:cNvPr>
        <p:cNvGrpSpPr/>
        <p:nvPr/>
      </p:nvGrpSpPr>
      <p:grpSpPr>
        <a:xfrm>
          <a:off x="0" y="0"/>
          <a:ext cx="0" cy="0"/>
          <a:chOff x="0" y="0"/>
          <a:chExt cx="0" cy="0"/>
        </a:xfrm>
      </p:grpSpPr>
      <p:sp>
        <p:nvSpPr>
          <p:cNvPr id="4" name="Text Placeholder 17">
            <a:extLst>
              <a:ext uri="{FF2B5EF4-FFF2-40B4-BE49-F238E27FC236}">
                <a16:creationId xmlns:a16="http://schemas.microsoft.com/office/drawing/2014/main" id="{90D26917-C55B-A360-53BC-BCB86CF3636E}"/>
              </a:ext>
            </a:extLst>
          </p:cNvPr>
          <p:cNvSpPr txBox="1">
            <a:spLocks/>
          </p:cNvSpPr>
          <p:nvPr/>
        </p:nvSpPr>
        <p:spPr>
          <a:xfrm>
            <a:off x="1014702" y="1036205"/>
            <a:ext cx="10162595" cy="5490927"/>
          </a:xfrm>
          <a:prstGeom prst="rect">
            <a:avLst/>
          </a:prstGeom>
        </p:spPr>
        <p:txBody>
          <a:bodyPr lIns="0" tIns="45720" rIns="91440" bIns="45720" anchor="t">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71450" lvl="1" indent="-171450">
              <a:lnSpc>
                <a:spcPct val="120000"/>
              </a:lnSpc>
              <a:buFont typeface="Arial" panose="020B0604020202020204" pitchFamily="34" charset="0"/>
              <a:buChar char="•"/>
            </a:pPr>
            <a:r>
              <a:rPr lang="en-US" sz="1500" b="1">
                <a:solidFill>
                  <a:schemeClr val="tx1"/>
                </a:solidFill>
                <a:latin typeface="Tahoma"/>
                <a:ea typeface="Tahoma"/>
                <a:cs typeface="Tahoma"/>
              </a:rPr>
              <a:t>Key Gate West is </a:t>
            </a:r>
            <a:r>
              <a:rPr lang="en-US" sz="1500" b="1" u="sng">
                <a:solidFill>
                  <a:schemeClr val="tx1"/>
                </a:solidFill>
                <a:latin typeface="Tahoma"/>
                <a:ea typeface="Tahoma"/>
                <a:cs typeface="Tahoma"/>
              </a:rPr>
              <a:t>tentatively</a:t>
            </a:r>
            <a:r>
              <a:rPr lang="en-US" sz="1500" b="1">
                <a:solidFill>
                  <a:schemeClr val="tx1"/>
                </a:solidFill>
                <a:latin typeface="Tahoma"/>
                <a:ea typeface="Tahoma"/>
                <a:cs typeface="Tahoma"/>
              </a:rPr>
              <a:t> scheduled to open on Friday, September 5, 2025.</a:t>
            </a:r>
            <a:endParaRPr lang="en-US" b="1">
              <a:solidFill>
                <a:schemeClr val="tx1"/>
              </a:solidFill>
              <a:latin typeface="Tahoma"/>
              <a:ea typeface="Tahoma"/>
              <a:cs typeface="Tahoma"/>
            </a:endParaRPr>
          </a:p>
          <a:p>
            <a:pPr marL="171450" lvl="1" indent="-171450">
              <a:lnSpc>
                <a:spcPct val="120000"/>
              </a:lnSpc>
            </a:pPr>
            <a:endParaRPr lang="en-US" sz="1500">
              <a:solidFill>
                <a:schemeClr val="tx1"/>
              </a:solidFill>
              <a:latin typeface="Tahoma" panose="020B0604030504040204" pitchFamily="34" charset="0"/>
              <a:ea typeface="Tahoma" panose="020B0604030504040204" pitchFamily="34" charset="0"/>
              <a:cs typeface="Tahoma" panose="020B0604030504040204" pitchFamily="34" charset="0"/>
            </a:endParaRPr>
          </a:p>
          <a:p>
            <a:pPr marL="171450" lvl="1" indent="-171450">
              <a:lnSpc>
                <a:spcPct val="120000"/>
              </a:lnSpc>
              <a:buFont typeface="Arial" panose="020B0604020202020204" pitchFamily="34" charset="0"/>
              <a:buChar char="•"/>
            </a:pPr>
            <a:r>
              <a:rPr lang="en-US" sz="1500" b="1">
                <a:solidFill>
                  <a:schemeClr val="tx1"/>
                </a:solidFill>
                <a:latin typeface="Tahoma"/>
                <a:ea typeface="Tahoma"/>
                <a:cs typeface="Tahoma"/>
              </a:rPr>
              <a:t>Gate hours of operations are as follows:  </a:t>
            </a:r>
          </a:p>
          <a:p>
            <a:pPr marL="171450" lvl="5" indent="-171450">
              <a:lnSpc>
                <a:spcPct val="120000"/>
              </a:lnSpc>
            </a:pPr>
            <a:r>
              <a:rPr lang="en-US" sz="1500">
                <a:solidFill>
                  <a:schemeClr val="tx1"/>
                </a:solidFill>
                <a:latin typeface="Tahoma" panose="020B0604030504040204" pitchFamily="34" charset="0"/>
                <a:ea typeface="Tahoma" panose="020B0604030504040204" pitchFamily="34" charset="0"/>
                <a:cs typeface="Tahoma" panose="020B0604030504040204" pitchFamily="34" charset="0"/>
              </a:rPr>
              <a:t>	Bentley Gate on Sheridan Road (24-hour gate)</a:t>
            </a:r>
          </a:p>
          <a:p>
            <a:pPr marL="171450" lvl="5" indent="-171450">
              <a:lnSpc>
                <a:spcPct val="120000"/>
              </a:lnSpc>
            </a:pPr>
            <a:r>
              <a:rPr lang="en-US" sz="1500">
                <a:solidFill>
                  <a:schemeClr val="tx1"/>
                </a:solidFill>
                <a:latin typeface="Tahoma" panose="020B0604030504040204" pitchFamily="34" charset="0"/>
                <a:ea typeface="Tahoma" panose="020B0604030504040204" pitchFamily="34" charset="0"/>
                <a:cs typeface="Tahoma" panose="020B0604030504040204" pitchFamily="34" charset="0"/>
              </a:rPr>
              <a:t>	Scott Gate (24-hour gate)</a:t>
            </a:r>
          </a:p>
          <a:p>
            <a:pPr marL="171450" lvl="5" indent="-171450">
              <a:lnSpc>
                <a:spcPct val="120000"/>
              </a:lnSpc>
            </a:pPr>
            <a:r>
              <a:rPr lang="en-US" sz="1500">
                <a:solidFill>
                  <a:schemeClr val="tx1"/>
                </a:solidFill>
                <a:latin typeface="Tahoma" panose="020B0604030504040204" pitchFamily="34" charset="0"/>
                <a:ea typeface="Tahoma" panose="020B0604030504040204" pitchFamily="34" charset="0"/>
                <a:cs typeface="Tahoma" panose="020B0604030504040204" pitchFamily="34" charset="0"/>
              </a:rPr>
              <a:t>	Apache Gate - Commercial deliveries, Monday-Saturday, 5 a.m.-7 p.m. / Closed Sundays &amp; Holidays</a:t>
            </a:r>
          </a:p>
          <a:p>
            <a:pPr marL="171450" lvl="5" indent="-171450">
              <a:lnSpc>
                <a:spcPct val="120000"/>
              </a:lnSpc>
            </a:pPr>
            <a:r>
              <a:rPr lang="en-US" sz="1500">
                <a:solidFill>
                  <a:schemeClr val="tx1"/>
                </a:solidFill>
                <a:latin typeface="Tahoma"/>
                <a:ea typeface="Tahoma"/>
                <a:cs typeface="Tahoma"/>
              </a:rPr>
              <a:t>	52</a:t>
            </a:r>
            <a:r>
              <a:rPr lang="en-US" sz="1500" baseline="30000">
                <a:solidFill>
                  <a:schemeClr val="tx1"/>
                </a:solidFill>
                <a:latin typeface="Tahoma"/>
                <a:ea typeface="Tahoma"/>
                <a:cs typeface="Tahoma"/>
              </a:rPr>
              <a:t>nd</a:t>
            </a:r>
            <a:r>
              <a:rPr lang="en-US" sz="1500">
                <a:solidFill>
                  <a:schemeClr val="tx1"/>
                </a:solidFill>
                <a:latin typeface="Tahoma"/>
                <a:ea typeface="Tahoma"/>
                <a:cs typeface="Tahoma"/>
              </a:rPr>
              <a:t> St Gate – 5 a.m.-10 a.m., Monday-Friday</a:t>
            </a:r>
          </a:p>
          <a:p>
            <a:pPr marL="171450" lvl="5" indent="-171450">
              <a:lnSpc>
                <a:spcPct val="120000"/>
              </a:lnSpc>
            </a:pPr>
            <a:r>
              <a:rPr lang="en-US" sz="1500">
                <a:solidFill>
                  <a:schemeClr val="tx1"/>
                </a:solidFill>
                <a:latin typeface="Tahoma"/>
                <a:ea typeface="Tahoma"/>
                <a:cs typeface="Tahoma"/>
              </a:rPr>
              <a:t>	Key Gate East – 5 a.m.-6 p.m., Monday-Wednesday / Family Day, 5 a.m.-7 p.m., Friday-Sunday 5 a.m.-6 p.m.</a:t>
            </a:r>
            <a:endParaRPr lang="en-US">
              <a:solidFill>
                <a:schemeClr val="tx1"/>
              </a:solidFill>
            </a:endParaRPr>
          </a:p>
          <a:p>
            <a:pPr marL="171450" lvl="5" indent="-171450">
              <a:lnSpc>
                <a:spcPct val="120000"/>
              </a:lnSpc>
            </a:pPr>
            <a:r>
              <a:rPr lang="en-US" sz="1500">
                <a:solidFill>
                  <a:schemeClr val="tx1"/>
                </a:solidFill>
                <a:latin typeface="Tahoma" panose="020B0604030504040204" pitchFamily="34" charset="0"/>
                <a:ea typeface="Tahoma" panose="020B0604030504040204" pitchFamily="34" charset="0"/>
                <a:cs typeface="Tahoma" panose="020B0604030504040204" pitchFamily="34" charset="0"/>
              </a:rPr>
              <a:t>	Key Gate West (Closed)</a:t>
            </a:r>
          </a:p>
          <a:p>
            <a:pPr marL="171450" indent="-171450">
              <a:lnSpc>
                <a:spcPct val="120000"/>
              </a:lnSpc>
            </a:pPr>
            <a:r>
              <a:rPr lang="en-US" sz="1500">
                <a:solidFill>
                  <a:schemeClr val="tx1"/>
                </a:solidFill>
                <a:latin typeface="Tahoma"/>
                <a:ea typeface="Tahoma"/>
                <a:cs typeface="Tahoma"/>
              </a:rPr>
              <a:t> 		</a:t>
            </a:r>
          </a:p>
          <a:p>
            <a:pPr marL="171450" lvl="1" indent="-171450">
              <a:lnSpc>
                <a:spcPct val="120000"/>
              </a:lnSpc>
              <a:buFont typeface="Arial" panose="020B0604020202020204" pitchFamily="34" charset="0"/>
              <a:buChar char="•"/>
            </a:pPr>
            <a:r>
              <a:rPr lang="en-US" sz="1500" b="1">
                <a:solidFill>
                  <a:schemeClr val="tx1"/>
                </a:solidFill>
                <a:latin typeface="Tahoma"/>
                <a:ea typeface="Tahoma"/>
                <a:cs typeface="Tahoma"/>
              </a:rPr>
              <a:t>Hours of operation at the Visitor Welcome Center (VWC):</a:t>
            </a:r>
            <a:br>
              <a:rPr lang="en-US" sz="1500">
                <a:latin typeface="Tahoma" panose="020B0604030504040204" pitchFamily="34" charset="0"/>
                <a:ea typeface="Tahoma" panose="020B0604030504040204" pitchFamily="34" charset="0"/>
                <a:cs typeface="Tahoma" panose="020B0604030504040204" pitchFamily="34" charset="0"/>
              </a:rPr>
            </a:br>
            <a:r>
              <a:rPr lang="en-US" sz="1500">
                <a:solidFill>
                  <a:schemeClr val="tx1"/>
                </a:solidFill>
                <a:latin typeface="Tahoma"/>
                <a:ea typeface="Tahoma"/>
                <a:cs typeface="Tahoma"/>
              </a:rPr>
              <a:t>Monday – Saturday 7 a.m.-5 p.m. / Closed on Sundays</a:t>
            </a:r>
            <a:br>
              <a:rPr lang="en-US" sz="1500">
                <a:latin typeface="Tahoma" panose="020B0604030504040204" pitchFamily="34" charset="0"/>
                <a:ea typeface="Tahoma" panose="020B0604030504040204" pitchFamily="34" charset="0"/>
                <a:cs typeface="Tahoma" panose="020B0604030504040204" pitchFamily="34" charset="0"/>
              </a:rPr>
            </a:br>
            <a:r>
              <a:rPr lang="en-US" sz="1500">
                <a:solidFill>
                  <a:schemeClr val="tx1"/>
                </a:solidFill>
                <a:latin typeface="Tahoma"/>
                <a:ea typeface="Tahoma"/>
                <a:cs typeface="Tahoma"/>
              </a:rPr>
              <a:t>Any Holiday that falls on a Saturday or Monday the VWC is open 7 a.m.-1 p.m.</a:t>
            </a:r>
            <a:br>
              <a:rPr lang="en-US" sz="1500">
                <a:latin typeface="Tahoma" panose="020B0604030504040204" pitchFamily="34" charset="0"/>
                <a:ea typeface="Tahoma" panose="020B0604030504040204" pitchFamily="34" charset="0"/>
                <a:cs typeface="Tahoma" panose="020B0604030504040204" pitchFamily="34" charset="0"/>
              </a:rPr>
            </a:br>
            <a:endParaRPr lang="en-US" sz="1500">
              <a:solidFill>
                <a:schemeClr val="tx1"/>
              </a:solidFill>
              <a:latin typeface="Tahoma" panose="020B0604030504040204" pitchFamily="34" charset="0"/>
              <a:ea typeface="Tahoma" panose="020B0604030504040204" pitchFamily="34" charset="0"/>
              <a:cs typeface="Tahoma" panose="020B0604030504040204" pitchFamily="34" charset="0"/>
            </a:endParaRPr>
          </a:p>
          <a:p>
            <a:pPr marL="171450" lvl="1" indent="-171450">
              <a:lnSpc>
                <a:spcPct val="120000"/>
              </a:lnSpc>
              <a:buFont typeface="Arial" panose="020B0604020202020204" pitchFamily="34" charset="0"/>
              <a:buChar char="•"/>
            </a:pPr>
            <a:r>
              <a:rPr lang="en-US" sz="1500" b="1">
                <a:solidFill>
                  <a:schemeClr val="tx1"/>
                </a:solidFill>
                <a:latin typeface="Tahoma"/>
                <a:ea typeface="Tahoma"/>
                <a:cs typeface="Tahoma"/>
              </a:rPr>
              <a:t>Advanced electronic pass requests </a:t>
            </a:r>
            <a:r>
              <a:rPr lang="en-US" sz="1500">
                <a:solidFill>
                  <a:schemeClr val="tx1"/>
                </a:solidFill>
                <a:latin typeface="Tahoma"/>
                <a:ea typeface="Tahoma"/>
                <a:cs typeface="Tahoma"/>
              </a:rPr>
              <a:t>are available on the following website,</a:t>
            </a:r>
          </a:p>
          <a:p>
            <a:pPr marL="171450" lvl="1" indent="-171450">
              <a:lnSpc>
                <a:spcPct val="120000"/>
              </a:lnSpc>
            </a:pPr>
            <a:r>
              <a:rPr lang="en-US" sz="1500">
                <a:solidFill>
                  <a:schemeClr val="tx1"/>
                </a:solidFill>
                <a:latin typeface="Tahoma"/>
                <a:ea typeface="Tahoma"/>
                <a:cs typeface="Tahoma"/>
              </a:rPr>
              <a:t>	</a:t>
            </a:r>
            <a:r>
              <a:rPr lang="en-US" sz="1500" b="1">
                <a:solidFill>
                  <a:schemeClr val="bg2">
                    <a:lumMod val="75000"/>
                    <a:lumOff val="25000"/>
                  </a:schemeClr>
                </a:solidFill>
                <a:latin typeface="Tahoma"/>
                <a:ea typeface="Tahoma"/>
                <a:cs typeface="Tahoma"/>
                <a:hlinkClick r:id="rId3">
                  <a:extLst>
                    <a:ext uri="{A12FA001-AC4F-418D-AE19-62706E023703}">
                      <ahyp:hlinkClr xmlns:ahyp="http://schemas.microsoft.com/office/drawing/2018/hyperlinkcolor" val="tx"/>
                    </a:ext>
                  </a:extLst>
                </a:hlinkClick>
              </a:rPr>
              <a:t>https://sill-www.army.mil/vcc/</a:t>
            </a:r>
            <a:r>
              <a:rPr lang="en-US" sz="1500" b="1">
                <a:solidFill>
                  <a:schemeClr val="bg2">
                    <a:lumMod val="75000"/>
                    <a:lumOff val="25000"/>
                  </a:schemeClr>
                </a:solidFill>
                <a:latin typeface="Tahoma"/>
                <a:ea typeface="Tahoma"/>
                <a:cs typeface="Tahoma"/>
              </a:rPr>
              <a:t> </a:t>
            </a:r>
            <a:br>
              <a:rPr lang="en-US" sz="1500">
                <a:latin typeface="Tahoma"/>
                <a:ea typeface="Tahoma"/>
                <a:cs typeface="Tahoma"/>
              </a:rPr>
            </a:br>
            <a:r>
              <a:rPr lang="en-US" sz="1500">
                <a:solidFill>
                  <a:schemeClr val="tx1"/>
                </a:solidFill>
                <a:latin typeface="Tahoma"/>
                <a:ea typeface="Tahoma"/>
                <a:cs typeface="Tahoma"/>
              </a:rPr>
              <a:t>or by email at, </a:t>
            </a:r>
            <a:br>
              <a:rPr lang="en-US" sz="1500">
                <a:latin typeface="Tahoma"/>
                <a:ea typeface="Tahoma"/>
                <a:cs typeface="Tahoma"/>
              </a:rPr>
            </a:br>
            <a:r>
              <a:rPr lang="en-US" sz="1500" b="1">
                <a:solidFill>
                  <a:schemeClr val="bg2">
                    <a:lumMod val="75000"/>
                    <a:lumOff val="25000"/>
                  </a:schemeClr>
                </a:solidFill>
                <a:latin typeface="Tahoma"/>
                <a:ea typeface="Tahoma"/>
                <a:cs typeface="Tahoma"/>
                <a:hlinkClick r:id="rId4">
                  <a:extLst>
                    <a:ext uri="{A12FA001-AC4F-418D-AE19-62706E023703}">
                      <ahyp:hlinkClr xmlns:ahyp="http://schemas.microsoft.com/office/drawing/2018/hyperlinkcolor" val="tx"/>
                    </a:ext>
                  </a:extLst>
                </a:hlinkClick>
              </a:rPr>
              <a:t>usarmy.sill.id-training.mbx.fort-sill-visitor-control-center@army.mil</a:t>
            </a:r>
            <a:r>
              <a:rPr lang="en-US" sz="1500" b="1">
                <a:solidFill>
                  <a:schemeClr val="bg2">
                    <a:lumMod val="75000"/>
                    <a:lumOff val="25000"/>
                  </a:schemeClr>
                </a:solidFill>
                <a:latin typeface="Tahoma"/>
                <a:ea typeface="Tahoma"/>
                <a:cs typeface="Tahoma"/>
              </a:rPr>
              <a:t> </a:t>
            </a:r>
            <a:br>
              <a:rPr lang="en-US" sz="1500" b="1">
                <a:latin typeface="Tahoma" panose="020B0604030504040204" pitchFamily="34" charset="0"/>
                <a:ea typeface="Tahoma" panose="020B0604030504040204" pitchFamily="34" charset="0"/>
                <a:cs typeface="Tahoma" panose="020B0604030504040204" pitchFamily="34" charset="0"/>
              </a:rPr>
            </a:br>
            <a:r>
              <a:rPr lang="en-US" sz="1500">
                <a:solidFill>
                  <a:schemeClr val="tx1"/>
                </a:solidFill>
                <a:latin typeface="Tahoma"/>
                <a:ea typeface="Tahoma"/>
                <a:cs typeface="Tahoma"/>
              </a:rPr>
              <a:t> </a:t>
            </a:r>
            <a:endParaRPr lang="en-US" sz="1500" b="1">
              <a:solidFill>
                <a:schemeClr val="tx1"/>
              </a:solidFill>
              <a:latin typeface="Tahoma"/>
              <a:ea typeface="Tahoma"/>
              <a:cs typeface="Tahoma"/>
            </a:endParaRPr>
          </a:p>
          <a:p>
            <a:pPr marL="171450" lvl="1" indent="-171450">
              <a:lnSpc>
                <a:spcPct val="120000"/>
              </a:lnSpc>
              <a:buFont typeface="Arial" panose="020B0604020202020204" pitchFamily="34" charset="0"/>
              <a:buChar char="•"/>
            </a:pPr>
            <a:r>
              <a:rPr lang="en-US" sz="1500" b="1">
                <a:solidFill>
                  <a:schemeClr val="tx1"/>
                </a:solidFill>
                <a:latin typeface="Tahoma"/>
                <a:ea typeface="Tahoma"/>
                <a:cs typeface="Tahoma"/>
              </a:rPr>
              <a:t>The Visitor Welcome Center (VWC) </a:t>
            </a:r>
            <a:r>
              <a:rPr lang="en-US" sz="1500">
                <a:solidFill>
                  <a:schemeClr val="tx1"/>
                </a:solidFill>
                <a:latin typeface="Tahoma"/>
                <a:ea typeface="Tahoma"/>
                <a:cs typeface="Tahoma"/>
              </a:rPr>
              <a:t>can be reached by phone during duty hours at (580) 442-9616 or 442-9617.</a:t>
            </a:r>
            <a:endParaRPr lang="en-US" sz="1500" b="1">
              <a:solidFill>
                <a:schemeClr val="tx1"/>
              </a:solidFill>
              <a:latin typeface="Tahoma"/>
              <a:ea typeface="Tahoma"/>
              <a:cs typeface="Tahoma"/>
            </a:endParaRPr>
          </a:p>
        </p:txBody>
      </p:sp>
      <p:sp>
        <p:nvSpPr>
          <p:cNvPr id="5" name="Text Placeholder 17">
            <a:extLst>
              <a:ext uri="{FF2B5EF4-FFF2-40B4-BE49-F238E27FC236}">
                <a16:creationId xmlns:a16="http://schemas.microsoft.com/office/drawing/2014/main" id="{925E966A-CFCA-C81B-2D61-F2384F88E888}"/>
              </a:ext>
            </a:extLst>
          </p:cNvPr>
          <p:cNvSpPr txBox="1">
            <a:spLocks/>
          </p:cNvSpPr>
          <p:nvPr/>
        </p:nvSpPr>
        <p:spPr>
          <a:xfrm>
            <a:off x="2006" y="234309"/>
            <a:ext cx="12187988" cy="649502"/>
          </a:xfrm>
          <a:prstGeom prst="rect">
            <a:avLst/>
          </a:prstGeom>
        </p:spPr>
        <p:txBody>
          <a:bodyPr>
            <a:normAutofit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000" b="1">
                <a:solidFill>
                  <a:srgbClr val="C11A06"/>
                </a:solidFill>
                <a:latin typeface="Tahoma" panose="020B0604030504040204" pitchFamily="34" charset="0"/>
                <a:ea typeface="Tahoma" panose="020B0604030504040204" pitchFamily="34" charset="0"/>
                <a:cs typeface="Tahoma" panose="020B0604030504040204" pitchFamily="34" charset="0"/>
              </a:rPr>
              <a:t>   Fort Sill Access Control</a:t>
            </a:r>
          </a:p>
        </p:txBody>
      </p:sp>
    </p:spTree>
    <p:extLst>
      <p:ext uri="{BB962C8B-B14F-4D97-AF65-F5344CB8AC3E}">
        <p14:creationId xmlns:p14="http://schemas.microsoft.com/office/powerpoint/2010/main" val="466729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59">
          <a:extLst>
            <a:ext uri="{FF2B5EF4-FFF2-40B4-BE49-F238E27FC236}">
              <a16:creationId xmlns:a16="http://schemas.microsoft.com/office/drawing/2014/main" id="{8D3D55A1-B9EE-E435-E90A-E049F54E8348}"/>
            </a:ext>
          </a:extLst>
        </p:cNvPr>
        <p:cNvGrpSpPr/>
        <p:nvPr/>
      </p:nvGrpSpPr>
      <p:grpSpPr>
        <a:xfrm>
          <a:off x="0" y="0"/>
          <a:ext cx="0" cy="0"/>
          <a:chOff x="0" y="0"/>
          <a:chExt cx="0" cy="0"/>
        </a:xfrm>
      </p:grpSpPr>
      <p:sp>
        <p:nvSpPr>
          <p:cNvPr id="760" name="Google Shape;760;g3015814103a_0_1636">
            <a:extLst>
              <a:ext uri="{FF2B5EF4-FFF2-40B4-BE49-F238E27FC236}">
                <a16:creationId xmlns:a16="http://schemas.microsoft.com/office/drawing/2014/main" id="{790060B5-32F1-9315-0D33-6086EDEC3413}"/>
              </a:ext>
            </a:extLst>
          </p:cNvPr>
          <p:cNvSpPr txBox="1">
            <a:spLocks noGrp="1"/>
          </p:cNvSpPr>
          <p:nvPr>
            <p:ph type="body" idx="1"/>
          </p:nvPr>
        </p:nvSpPr>
        <p:spPr>
          <a:xfrm>
            <a:off x="-70884" y="2110999"/>
            <a:ext cx="12282236" cy="1480947"/>
          </a:xfrm>
          <a:prstGeom prst="rect">
            <a:avLst/>
          </a:prstGeom>
          <a:noFill/>
          <a:ln>
            <a:noFill/>
          </a:ln>
        </p:spPr>
        <p:txBody>
          <a:bodyPr spcFirstLastPara="1" wrap="square" lIns="91425" tIns="45700" rIns="91425" bIns="45700" anchor="ctr" anchorCtr="0">
            <a:normAutofit/>
          </a:bodyPr>
          <a:lstStyle/>
          <a:p>
            <a:pPr marL="0" indent="0" algn="ctr">
              <a:buClr>
                <a:schemeClr val="dk1"/>
              </a:buClr>
              <a:buSzPts val="4000"/>
              <a:buNone/>
            </a:pPr>
            <a:r>
              <a:rPr lang="en-US" sz="4000" b="1">
                <a:solidFill>
                  <a:schemeClr val="dk1"/>
                </a:solidFill>
                <a:latin typeface="Tahoma"/>
                <a:ea typeface="Tahoma"/>
                <a:cs typeface="Tahoma"/>
                <a:sym typeface="Arial"/>
              </a:rPr>
              <a:t>Family Morale, Welfare &amp; Recreation (FMWR)</a:t>
            </a:r>
            <a:br>
              <a:rPr lang="en-US" sz="4000" b="1">
                <a:solidFill>
                  <a:schemeClr val="dk1"/>
                </a:solidFill>
                <a:latin typeface="Tahoma"/>
                <a:ea typeface="Tahoma"/>
                <a:cs typeface="Tahoma"/>
              </a:rPr>
            </a:br>
            <a:r>
              <a:rPr lang="en-US" sz="2800">
                <a:solidFill>
                  <a:schemeClr val="dk1"/>
                </a:solidFill>
                <a:latin typeface="Tahoma"/>
                <a:ea typeface="Tahoma"/>
                <a:cs typeface="Tahoma"/>
              </a:rPr>
              <a:t>Ethan Briner, Events Coordinator</a:t>
            </a:r>
          </a:p>
        </p:txBody>
      </p:sp>
    </p:spTree>
    <p:extLst>
      <p:ext uri="{BB962C8B-B14F-4D97-AF65-F5344CB8AC3E}">
        <p14:creationId xmlns:p14="http://schemas.microsoft.com/office/powerpoint/2010/main" val="23545206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BBB81B-B97F-DC66-7DD9-DA76DE5EEFE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60969ED-2A07-2D95-7C5D-92AE8BB25AB7}"/>
              </a:ext>
            </a:extLst>
          </p:cNvPr>
          <p:cNvPicPr>
            <a:picLocks noChangeAspect="1"/>
          </p:cNvPicPr>
          <p:nvPr/>
        </p:nvPicPr>
        <p:blipFill>
          <a:blip r:embed="rId2"/>
          <a:srcRect l="42589" t="19003" r="42418" b="17613"/>
          <a:stretch/>
        </p:blipFill>
        <p:spPr>
          <a:xfrm>
            <a:off x="6522720" y="319428"/>
            <a:ext cx="4993008" cy="62310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CD646E48-3162-CBBA-9729-96ECA23166BF}"/>
              </a:ext>
            </a:extLst>
          </p:cNvPr>
          <p:cNvPicPr>
            <a:picLocks noChangeAspect="1"/>
          </p:cNvPicPr>
          <p:nvPr/>
        </p:nvPicPr>
        <p:blipFill>
          <a:blip r:embed="rId3"/>
          <a:srcRect r="-215" b="10779"/>
          <a:stretch/>
        </p:blipFill>
        <p:spPr>
          <a:xfrm>
            <a:off x="512050" y="318448"/>
            <a:ext cx="5394469" cy="62097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464787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522293-0617-9AD7-7650-C53B35942CE2}"/>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4DD98DB5-10A3-6192-D451-3ED1CE366DD9}"/>
              </a:ext>
            </a:extLst>
          </p:cNvPr>
          <p:cNvSpPr txBox="1"/>
          <p:nvPr/>
        </p:nvSpPr>
        <p:spPr>
          <a:xfrm>
            <a:off x="5287718" y="2458855"/>
            <a:ext cx="6094562" cy="307777"/>
          </a:xfrm>
          <a:prstGeom prst="rect">
            <a:avLst/>
          </a:prstGeom>
          <a:noFill/>
        </p:spPr>
        <p:txBody>
          <a:bodyPr wrap="square" lIns="91440" tIns="45720" rIns="91440" bIns="45720" anchor="t">
            <a:spAutoFit/>
          </a:bodyPr>
          <a:lstStyle/>
          <a:p>
            <a:r>
              <a:rPr lang="en-US"/>
              <a:t>MWR FACEBOOK</a:t>
            </a:r>
          </a:p>
        </p:txBody>
      </p:sp>
      <p:pic>
        <p:nvPicPr>
          <p:cNvPr id="7" name="Picture 6">
            <a:extLst>
              <a:ext uri="{FF2B5EF4-FFF2-40B4-BE49-F238E27FC236}">
                <a16:creationId xmlns:a16="http://schemas.microsoft.com/office/drawing/2014/main" id="{F931A894-7F32-DFDD-333A-4EC3B3964386}"/>
              </a:ext>
            </a:extLst>
          </p:cNvPr>
          <p:cNvPicPr>
            <a:picLocks noChangeAspect="1"/>
          </p:cNvPicPr>
          <p:nvPr/>
        </p:nvPicPr>
        <p:blipFill>
          <a:blip r:embed="rId2"/>
          <a:srcRect l="34142" t="23179" r="48881" b="17218"/>
          <a:stretch/>
        </p:blipFill>
        <p:spPr>
          <a:xfrm>
            <a:off x="5362013" y="967912"/>
            <a:ext cx="1458903" cy="1489749"/>
          </a:xfrm>
          <a:prstGeom prst="rect">
            <a:avLst/>
          </a:prstGeom>
        </p:spPr>
      </p:pic>
      <p:pic>
        <p:nvPicPr>
          <p:cNvPr id="6" name="Picture 5">
            <a:extLst>
              <a:ext uri="{FF2B5EF4-FFF2-40B4-BE49-F238E27FC236}">
                <a16:creationId xmlns:a16="http://schemas.microsoft.com/office/drawing/2014/main" id="{28D76618-9412-269F-6F05-419613616CA4}"/>
              </a:ext>
            </a:extLst>
          </p:cNvPr>
          <p:cNvPicPr>
            <a:picLocks noChangeAspect="1"/>
          </p:cNvPicPr>
          <p:nvPr/>
        </p:nvPicPr>
        <p:blipFill>
          <a:blip r:embed="rId3"/>
          <a:srcRect l="35051" t="26699" r="48112" b="12810"/>
          <a:stretch/>
        </p:blipFill>
        <p:spPr>
          <a:xfrm>
            <a:off x="5283501" y="3798643"/>
            <a:ext cx="1550839" cy="1421075"/>
          </a:xfrm>
          <a:prstGeom prst="rect">
            <a:avLst/>
          </a:prstGeom>
        </p:spPr>
      </p:pic>
      <p:sp>
        <p:nvSpPr>
          <p:cNvPr id="12" name="TextBox 11">
            <a:extLst>
              <a:ext uri="{FF2B5EF4-FFF2-40B4-BE49-F238E27FC236}">
                <a16:creationId xmlns:a16="http://schemas.microsoft.com/office/drawing/2014/main" id="{04B1FCEC-CAA6-19A0-2C5A-BA717E8BDAF0}"/>
              </a:ext>
            </a:extLst>
          </p:cNvPr>
          <p:cNvSpPr txBox="1"/>
          <p:nvPr/>
        </p:nvSpPr>
        <p:spPr>
          <a:xfrm>
            <a:off x="5201047" y="5214759"/>
            <a:ext cx="238835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t>MWR WEBSITE</a:t>
            </a:r>
          </a:p>
        </p:txBody>
      </p:sp>
      <p:pic>
        <p:nvPicPr>
          <p:cNvPr id="4" name="Picture 3">
            <a:extLst>
              <a:ext uri="{FF2B5EF4-FFF2-40B4-BE49-F238E27FC236}">
                <a16:creationId xmlns:a16="http://schemas.microsoft.com/office/drawing/2014/main" id="{8776D1A4-2F2A-65E0-DDB4-768B61CF9838}"/>
              </a:ext>
            </a:extLst>
          </p:cNvPr>
          <p:cNvPicPr>
            <a:picLocks noChangeAspect="1"/>
          </p:cNvPicPr>
          <p:nvPr/>
        </p:nvPicPr>
        <p:blipFill>
          <a:blip r:embed="rId4"/>
          <a:srcRect l="35070" t="9963" r="46732" b="11721"/>
          <a:stretch/>
        </p:blipFill>
        <p:spPr>
          <a:xfrm>
            <a:off x="6987566" y="357044"/>
            <a:ext cx="4845743" cy="61394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478FCBC8-3BF5-6C27-70F1-F52699BB3EAB}"/>
              </a:ext>
            </a:extLst>
          </p:cNvPr>
          <p:cNvPicPr>
            <a:picLocks noChangeAspect="1"/>
          </p:cNvPicPr>
          <p:nvPr/>
        </p:nvPicPr>
        <p:blipFill>
          <a:blip r:embed="rId5"/>
          <a:srcRect t="-1658" r="214" b="7095"/>
          <a:stretch/>
        </p:blipFill>
        <p:spPr>
          <a:xfrm>
            <a:off x="249484" y="398060"/>
            <a:ext cx="4947422" cy="60529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628668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pic>
        <p:nvPicPr>
          <p:cNvPr id="5" name="Picture 4">
            <a:extLst>
              <a:ext uri="{FF2B5EF4-FFF2-40B4-BE49-F238E27FC236}">
                <a16:creationId xmlns:a16="http://schemas.microsoft.com/office/drawing/2014/main" id="{698D4022-44DE-EBB4-3D48-6550BE1CB582}"/>
              </a:ext>
            </a:extLst>
          </p:cNvPr>
          <p:cNvPicPr>
            <a:picLocks noChangeAspect="1"/>
          </p:cNvPicPr>
          <p:nvPr/>
        </p:nvPicPr>
        <p:blipFill>
          <a:blip r:embed="rId3"/>
          <a:stretch>
            <a:fillRect/>
          </a:stretch>
        </p:blipFill>
        <p:spPr>
          <a:xfrm>
            <a:off x="4694023" y="349014"/>
            <a:ext cx="2803954" cy="2107880"/>
          </a:xfrm>
          <a:prstGeom prst="rect">
            <a:avLst/>
          </a:prstGeom>
        </p:spPr>
      </p:pic>
      <p:pic>
        <p:nvPicPr>
          <p:cNvPr id="7" name="Picture 6">
            <a:extLst>
              <a:ext uri="{FF2B5EF4-FFF2-40B4-BE49-F238E27FC236}">
                <a16:creationId xmlns:a16="http://schemas.microsoft.com/office/drawing/2014/main" id="{6803E932-66CD-EE3F-D73F-2FC25B94D48F}"/>
              </a:ext>
            </a:extLst>
          </p:cNvPr>
          <p:cNvPicPr>
            <a:picLocks noChangeAspect="1"/>
          </p:cNvPicPr>
          <p:nvPr/>
        </p:nvPicPr>
        <p:blipFill>
          <a:blip r:embed="rId4"/>
          <a:stretch>
            <a:fillRect/>
          </a:stretch>
        </p:blipFill>
        <p:spPr>
          <a:xfrm>
            <a:off x="4279696" y="2743199"/>
            <a:ext cx="3632608" cy="3643197"/>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C56402-960C-C47D-A220-611E927187E9}"/>
              </a:ext>
            </a:extLst>
          </p:cNvPr>
          <p:cNvPicPr>
            <a:picLocks noChangeAspect="1"/>
          </p:cNvPicPr>
          <p:nvPr/>
        </p:nvPicPr>
        <p:blipFill>
          <a:blip r:embed="rId3"/>
          <a:srcRect l="35209" t="10488" r="46794" b="11873"/>
          <a:stretch/>
        </p:blipFill>
        <p:spPr>
          <a:xfrm>
            <a:off x="6880746" y="281415"/>
            <a:ext cx="5005974" cy="62178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31AF745D-AF17-B59D-8CED-2748EE86D654}"/>
              </a:ext>
            </a:extLst>
          </p:cNvPr>
          <p:cNvPicPr>
            <a:picLocks noChangeAspect="1"/>
          </p:cNvPicPr>
          <p:nvPr/>
        </p:nvPicPr>
        <p:blipFill>
          <a:blip r:embed="rId4"/>
          <a:srcRect l="42745" t="18326" r="42537" b="17605"/>
          <a:stretch/>
        </p:blipFill>
        <p:spPr>
          <a:xfrm>
            <a:off x="216090" y="281485"/>
            <a:ext cx="4948984" cy="61999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BF250CD9-3092-8262-06BE-3B3771407B13}"/>
              </a:ext>
            </a:extLst>
          </p:cNvPr>
          <p:cNvPicPr>
            <a:picLocks noChangeAspect="1"/>
          </p:cNvPicPr>
          <p:nvPr/>
        </p:nvPicPr>
        <p:blipFill>
          <a:blip r:embed="rId5"/>
          <a:srcRect l="35126" t="26543" r="47975" b="13114"/>
          <a:stretch/>
        </p:blipFill>
        <p:spPr>
          <a:xfrm>
            <a:off x="4901207" y="3983528"/>
            <a:ext cx="2214121" cy="2225090"/>
          </a:xfrm>
          <a:prstGeom prst="rect">
            <a:avLst/>
          </a:prstGeom>
        </p:spPr>
      </p:pic>
      <p:sp>
        <p:nvSpPr>
          <p:cNvPr id="12" name="TextBox 11">
            <a:extLst>
              <a:ext uri="{FF2B5EF4-FFF2-40B4-BE49-F238E27FC236}">
                <a16:creationId xmlns:a16="http://schemas.microsoft.com/office/drawing/2014/main" id="{AACE6C55-D3E8-63B9-B953-76E3FE00C634}"/>
              </a:ext>
            </a:extLst>
          </p:cNvPr>
          <p:cNvSpPr txBox="1"/>
          <p:nvPr/>
        </p:nvSpPr>
        <p:spPr>
          <a:xfrm>
            <a:off x="5065883" y="6207138"/>
            <a:ext cx="238835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a:t>MWR WEBSITE</a:t>
            </a:r>
          </a:p>
        </p:txBody>
      </p:sp>
    </p:spTree>
    <p:extLst>
      <p:ext uri="{BB962C8B-B14F-4D97-AF65-F5344CB8AC3E}">
        <p14:creationId xmlns:p14="http://schemas.microsoft.com/office/powerpoint/2010/main" val="28803432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59">
          <a:extLst>
            <a:ext uri="{FF2B5EF4-FFF2-40B4-BE49-F238E27FC236}">
              <a16:creationId xmlns:a16="http://schemas.microsoft.com/office/drawing/2014/main" id="{1B5AFCF7-BB44-93E0-CEE3-CDA292FCBA58}"/>
            </a:ext>
          </a:extLst>
        </p:cNvPr>
        <p:cNvGrpSpPr/>
        <p:nvPr/>
      </p:nvGrpSpPr>
      <p:grpSpPr>
        <a:xfrm>
          <a:off x="0" y="0"/>
          <a:ext cx="0" cy="0"/>
          <a:chOff x="0" y="0"/>
          <a:chExt cx="0" cy="0"/>
        </a:xfrm>
      </p:grpSpPr>
      <p:sp>
        <p:nvSpPr>
          <p:cNvPr id="760" name="Google Shape;760;g3015814103a_0_1636">
            <a:extLst>
              <a:ext uri="{FF2B5EF4-FFF2-40B4-BE49-F238E27FC236}">
                <a16:creationId xmlns:a16="http://schemas.microsoft.com/office/drawing/2014/main" id="{076AC40B-5B1D-BB03-FFAA-09A1061411E6}"/>
              </a:ext>
            </a:extLst>
          </p:cNvPr>
          <p:cNvSpPr txBox="1">
            <a:spLocks noGrp="1"/>
          </p:cNvSpPr>
          <p:nvPr>
            <p:ph type="body" idx="1"/>
          </p:nvPr>
        </p:nvSpPr>
        <p:spPr>
          <a:xfrm>
            <a:off x="0" y="2037313"/>
            <a:ext cx="12192000" cy="1431675"/>
          </a:xfrm>
          <a:prstGeom prst="rect">
            <a:avLst/>
          </a:prstGeom>
          <a:noFill/>
          <a:ln>
            <a:noFill/>
          </a:ln>
        </p:spPr>
        <p:txBody>
          <a:bodyPr spcFirstLastPara="1" wrap="square" lIns="91425" tIns="45700" rIns="91425" bIns="45700" anchor="ctr" anchorCtr="0">
            <a:normAutofit/>
          </a:bodyPr>
          <a:lstStyle/>
          <a:p>
            <a:pPr marL="0" indent="0" algn="ctr">
              <a:buNone/>
            </a:pPr>
            <a:r>
              <a:rPr lang="en-US" sz="4000" b="1">
                <a:solidFill>
                  <a:schemeClr val="dk1"/>
                </a:solidFill>
                <a:latin typeface="Tahoma"/>
              </a:rPr>
              <a:t>MWR- Aquatics</a:t>
            </a:r>
            <a:br>
              <a:rPr lang="en-US" sz="4400" b="1">
                <a:latin typeface="Tahoma"/>
              </a:rPr>
            </a:br>
            <a:endParaRPr lang="en-US" sz="2800">
              <a:solidFill>
                <a:schemeClr val="dk1"/>
              </a:solidFill>
              <a:latin typeface="Tahoma"/>
            </a:endParaRPr>
          </a:p>
        </p:txBody>
      </p:sp>
    </p:spTree>
    <p:extLst>
      <p:ext uri="{BB962C8B-B14F-4D97-AF65-F5344CB8AC3E}">
        <p14:creationId xmlns:p14="http://schemas.microsoft.com/office/powerpoint/2010/main" val="15843493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59">
          <a:extLst>
            <a:ext uri="{FF2B5EF4-FFF2-40B4-BE49-F238E27FC236}">
              <a16:creationId xmlns:a16="http://schemas.microsoft.com/office/drawing/2014/main" id="{E38CEFB1-59F1-FFA0-7A82-873F31FDEF96}"/>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36C53625-BC5F-64AB-C922-D59B2FD68E31}"/>
              </a:ext>
            </a:extLst>
          </p:cNvPr>
          <p:cNvSpPr/>
          <p:nvPr/>
        </p:nvSpPr>
        <p:spPr>
          <a:xfrm>
            <a:off x="527874" y="3881522"/>
            <a:ext cx="5170593" cy="2508826"/>
          </a:xfrm>
          <a:prstGeom prst="rect">
            <a:avLst/>
          </a:prstGeom>
          <a:solidFill>
            <a:schemeClr val="accent1">
              <a:alpha val="10000"/>
            </a:schemeClr>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C4965ED-03C1-2E12-80F8-8BB23CDB316A}"/>
              </a:ext>
            </a:extLst>
          </p:cNvPr>
          <p:cNvSpPr txBox="1"/>
          <p:nvPr/>
        </p:nvSpPr>
        <p:spPr>
          <a:xfrm>
            <a:off x="2814" y="258944"/>
            <a:ext cx="1219166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chemeClr val="bg2">
                    <a:lumMod val="75000"/>
                    <a:lumOff val="25000"/>
                  </a:schemeClr>
                </a:solidFill>
                <a:latin typeface="Tahoma" panose="020B0604030504040204" pitchFamily="34" charset="0"/>
                <a:ea typeface="Tahoma" panose="020B0604030504040204" pitchFamily="34" charset="0"/>
                <a:cs typeface="Tahoma" panose="020B0604030504040204" pitchFamily="34" charset="0"/>
              </a:rPr>
              <a:t>Quinette Outdoor Pool</a:t>
            </a:r>
          </a:p>
        </p:txBody>
      </p:sp>
      <p:sp>
        <p:nvSpPr>
          <p:cNvPr id="5" name="TextBox 4">
            <a:extLst>
              <a:ext uri="{FF2B5EF4-FFF2-40B4-BE49-F238E27FC236}">
                <a16:creationId xmlns:a16="http://schemas.microsoft.com/office/drawing/2014/main" id="{13185F5D-47D2-27E7-CB86-91BDEDDAB325}"/>
              </a:ext>
            </a:extLst>
          </p:cNvPr>
          <p:cNvSpPr txBox="1"/>
          <p:nvPr/>
        </p:nvSpPr>
        <p:spPr>
          <a:xfrm>
            <a:off x="609599" y="871344"/>
            <a:ext cx="5486401"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b="1">
                <a:solidFill>
                  <a:schemeClr val="tx1"/>
                </a:solidFill>
                <a:latin typeface="Tahoma"/>
                <a:ea typeface="Tahoma"/>
                <a:cs typeface="Tahoma"/>
              </a:rPr>
              <a:t>Hours of Operation:</a:t>
            </a:r>
            <a:endParaRPr lang="en-US" sz="1800">
              <a:solidFill>
                <a:schemeClr val="tx1"/>
              </a:solidFill>
              <a:latin typeface="Tahoma"/>
              <a:ea typeface="Tahoma"/>
              <a:cs typeface="Tahoma"/>
            </a:endParaRPr>
          </a:p>
          <a:p>
            <a:pPr marL="285750" indent="-285750">
              <a:lnSpc>
                <a:spcPct val="150000"/>
              </a:lnSpc>
              <a:buChar char="•"/>
            </a:pPr>
            <a:r>
              <a:rPr lang="en-US">
                <a:solidFill>
                  <a:schemeClr val="tx1"/>
                </a:solidFill>
                <a:latin typeface="Tahoma"/>
                <a:ea typeface="Tahoma"/>
                <a:cs typeface="Tahoma"/>
              </a:rPr>
              <a:t>Friday–Tuesday, 11 a.m.–5 p.m.</a:t>
            </a:r>
          </a:p>
          <a:p>
            <a:pPr marL="285750" indent="-285750">
              <a:lnSpc>
                <a:spcPct val="150000"/>
              </a:lnSpc>
              <a:buChar char="•"/>
            </a:pPr>
            <a:r>
              <a:rPr lang="en-US">
                <a:solidFill>
                  <a:schemeClr val="tx1"/>
                </a:solidFill>
                <a:latin typeface="Tahoma"/>
                <a:ea typeface="Tahoma"/>
                <a:cs typeface="Tahoma"/>
              </a:rPr>
              <a:t>Wednesday &amp; Thursday,  CLOSED</a:t>
            </a:r>
            <a:endParaRPr lang="en-US">
              <a:solidFill>
                <a:schemeClr val="tx1"/>
              </a:solidFill>
              <a:latin typeface="Tahoma" panose="020B0604030504040204" pitchFamily="34" charset="0"/>
              <a:ea typeface="Tahoma" panose="020B0604030504040204" pitchFamily="34" charset="0"/>
              <a:cs typeface="Tahoma" panose="020B0604030504040204" pitchFamily="34" charset="0"/>
            </a:endParaRPr>
          </a:p>
          <a:p>
            <a:pPr>
              <a:lnSpc>
                <a:spcPct val="150000"/>
              </a:lnSpc>
            </a:pPr>
            <a:r>
              <a:rPr lang="en-US" sz="1600" b="1">
                <a:solidFill>
                  <a:schemeClr val="tx1"/>
                </a:solidFill>
                <a:latin typeface="Tahoma"/>
                <a:ea typeface="Tahoma"/>
                <a:cs typeface="Tahoma"/>
              </a:rPr>
              <a:t>Prices:</a:t>
            </a:r>
            <a:endParaRPr lang="en-US" sz="1600">
              <a:solidFill>
                <a:schemeClr val="tx1"/>
              </a:solidFill>
              <a:latin typeface="Tahoma"/>
              <a:ea typeface="Tahoma"/>
              <a:cs typeface="Tahoma"/>
            </a:endParaRPr>
          </a:p>
          <a:p>
            <a:pPr marL="285750" indent="-285750">
              <a:lnSpc>
                <a:spcPct val="150000"/>
              </a:lnSpc>
              <a:buFont typeface="Arial" panose="020B0604020202020204" pitchFamily="34" charset="0"/>
              <a:buChar char="•"/>
            </a:pPr>
            <a:r>
              <a:rPr lang="en-US" b="1">
                <a:solidFill>
                  <a:schemeClr val="tx1"/>
                </a:solidFill>
                <a:latin typeface="Tahoma"/>
                <a:ea typeface="Tahoma"/>
                <a:cs typeface="Tahoma"/>
              </a:rPr>
              <a:t>Active Duty/Dependent</a:t>
            </a:r>
            <a:r>
              <a:rPr lang="en-US">
                <a:solidFill>
                  <a:schemeClr val="tx1"/>
                </a:solidFill>
                <a:latin typeface="Tahoma"/>
                <a:ea typeface="Tahoma"/>
                <a:cs typeface="Tahoma"/>
              </a:rPr>
              <a:t>: Age 5–17, $4/person/visit</a:t>
            </a:r>
          </a:p>
          <a:p>
            <a:pPr>
              <a:lnSpc>
                <a:spcPct val="150000"/>
              </a:lnSpc>
              <a:tabLst>
                <a:tab pos="282575" algn="l"/>
              </a:tabLst>
            </a:pPr>
            <a:r>
              <a:rPr lang="en-US">
                <a:solidFill>
                  <a:schemeClr val="tx1"/>
                </a:solidFill>
                <a:latin typeface="Tahoma"/>
                <a:ea typeface="Tahoma"/>
                <a:cs typeface="Tahoma"/>
              </a:rPr>
              <a:t>	Age 18 &amp; Older, $5/person/visit</a:t>
            </a:r>
            <a:endParaRPr lang="en-US">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lnSpc>
                <a:spcPct val="150000"/>
              </a:lnSpc>
              <a:buFont typeface="Arial" panose="020B0604020202020204" pitchFamily="34" charset="0"/>
              <a:buChar char="•"/>
            </a:pPr>
            <a:r>
              <a:rPr lang="en-US" b="1">
                <a:solidFill>
                  <a:schemeClr val="tx1"/>
                </a:solidFill>
                <a:latin typeface="Tahoma"/>
                <a:ea typeface="Tahoma"/>
                <a:cs typeface="Tahoma"/>
              </a:rPr>
              <a:t>DoD Civilian/Dependent: </a:t>
            </a:r>
            <a:r>
              <a:rPr lang="en-US">
                <a:solidFill>
                  <a:schemeClr val="tx1"/>
                </a:solidFill>
                <a:latin typeface="Tahoma"/>
                <a:ea typeface="Tahoma"/>
                <a:cs typeface="Tahoma"/>
              </a:rPr>
              <a:t>Age 5–17, $5/person/visit </a:t>
            </a:r>
          </a:p>
          <a:p>
            <a:pPr>
              <a:lnSpc>
                <a:spcPct val="150000"/>
              </a:lnSpc>
              <a:tabLst>
                <a:tab pos="341313" algn="l"/>
              </a:tabLst>
            </a:pPr>
            <a:r>
              <a:rPr lang="en-US">
                <a:solidFill>
                  <a:schemeClr val="tx1"/>
                </a:solidFill>
                <a:latin typeface="Tahoma"/>
                <a:ea typeface="Tahoma"/>
                <a:cs typeface="Tahoma"/>
              </a:rPr>
              <a:t>	Age 18 &amp; Older, $6/person/visit</a:t>
            </a:r>
          </a:p>
          <a:p>
            <a:pPr algn="ctr"/>
            <a:endParaRPr lang="en-US" sz="1200">
              <a:solidFill>
                <a:schemeClr val="tx1"/>
              </a:solidFill>
            </a:endParaRPr>
          </a:p>
        </p:txBody>
      </p:sp>
      <p:sp>
        <p:nvSpPr>
          <p:cNvPr id="6" name="TextBox 5">
            <a:extLst>
              <a:ext uri="{FF2B5EF4-FFF2-40B4-BE49-F238E27FC236}">
                <a16:creationId xmlns:a16="http://schemas.microsoft.com/office/drawing/2014/main" id="{7267BBE9-CAD2-3CAB-11E7-851E7E4EE32C}"/>
              </a:ext>
            </a:extLst>
          </p:cNvPr>
          <p:cNvSpPr txBox="1"/>
          <p:nvPr/>
        </p:nvSpPr>
        <p:spPr>
          <a:xfrm>
            <a:off x="531394" y="3962707"/>
            <a:ext cx="516355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chemeClr val="bg2">
                    <a:lumMod val="75000"/>
                    <a:lumOff val="25000"/>
                  </a:schemeClr>
                </a:solidFill>
                <a:latin typeface="Tahoma" panose="020B0604030504040204" pitchFamily="34" charset="0"/>
                <a:ea typeface="Tahoma" panose="020B0604030504040204" pitchFamily="34" charset="0"/>
                <a:cs typeface="Tahoma" panose="020B0604030504040204" pitchFamily="34" charset="0"/>
              </a:rPr>
              <a:t>Rhinehart Indoor Pool</a:t>
            </a:r>
          </a:p>
        </p:txBody>
      </p:sp>
      <p:sp>
        <p:nvSpPr>
          <p:cNvPr id="7" name="TextBox 6">
            <a:extLst>
              <a:ext uri="{FF2B5EF4-FFF2-40B4-BE49-F238E27FC236}">
                <a16:creationId xmlns:a16="http://schemas.microsoft.com/office/drawing/2014/main" id="{B872463B-B715-EA3C-C343-320E8485CFAA}"/>
              </a:ext>
            </a:extLst>
          </p:cNvPr>
          <p:cNvSpPr txBox="1"/>
          <p:nvPr/>
        </p:nvSpPr>
        <p:spPr>
          <a:xfrm>
            <a:off x="609599" y="4482674"/>
            <a:ext cx="5086989" cy="19412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b="1">
                <a:solidFill>
                  <a:schemeClr val="tx1"/>
                </a:solidFill>
                <a:latin typeface="Tahoma"/>
                <a:ea typeface="Tahoma"/>
                <a:cs typeface="Tahoma"/>
              </a:rPr>
              <a:t>Hours of Operation:</a:t>
            </a:r>
            <a:endParaRPr lang="en-US" sz="1800">
              <a:solidFill>
                <a:schemeClr val="tx1"/>
              </a:solidFill>
              <a:latin typeface="Tahoma"/>
              <a:ea typeface="Tahoma"/>
              <a:cs typeface="Tahoma"/>
            </a:endParaRPr>
          </a:p>
          <a:p>
            <a:pPr marL="285750" indent="-285750">
              <a:lnSpc>
                <a:spcPct val="150000"/>
              </a:lnSpc>
              <a:buFont typeface="Arial" panose="020B0604020202020204" pitchFamily="34" charset="0"/>
              <a:buChar char="•"/>
            </a:pPr>
            <a:r>
              <a:rPr lang="en-US" b="1">
                <a:solidFill>
                  <a:schemeClr val="tx1"/>
                </a:solidFill>
                <a:latin typeface="Tahoma"/>
                <a:ea typeface="Tahoma"/>
                <a:cs typeface="Tahoma"/>
              </a:rPr>
              <a:t> </a:t>
            </a:r>
            <a:r>
              <a:rPr lang="en-US">
                <a:solidFill>
                  <a:schemeClr val="tx1"/>
                </a:solidFill>
                <a:latin typeface="Tahoma"/>
                <a:ea typeface="Tahoma"/>
                <a:cs typeface="Tahoma"/>
              </a:rPr>
              <a:t> Monday–Friday, 5:30 a.m. – 1 p.m.</a:t>
            </a:r>
          </a:p>
          <a:p>
            <a:pPr marL="285750" indent="-285750">
              <a:lnSpc>
                <a:spcPct val="150000"/>
              </a:lnSpc>
              <a:buFont typeface="Arial" panose="020B0604020202020204" pitchFamily="34" charset="0"/>
              <a:buChar char="•"/>
            </a:pPr>
            <a:r>
              <a:rPr lang="en-US">
                <a:solidFill>
                  <a:schemeClr val="tx1"/>
                </a:solidFill>
                <a:latin typeface="Tahoma"/>
                <a:ea typeface="Tahoma"/>
                <a:cs typeface="Tahoma"/>
              </a:rPr>
              <a:t>  Monday–Thursday, 4 p.m. 7:30 p.m.</a:t>
            </a:r>
          </a:p>
          <a:p>
            <a:pPr marL="285750" indent="-285750">
              <a:lnSpc>
                <a:spcPct val="150000"/>
              </a:lnSpc>
              <a:buFont typeface="Arial" panose="020B0604020202020204" pitchFamily="34" charset="0"/>
              <a:buChar char="•"/>
            </a:pPr>
            <a:r>
              <a:rPr lang="en-US">
                <a:solidFill>
                  <a:schemeClr val="tx1"/>
                </a:solidFill>
                <a:latin typeface="Tahoma"/>
                <a:ea typeface="Tahoma"/>
                <a:cs typeface="Tahoma"/>
              </a:rPr>
              <a:t>  Saturday, 10 a.m.- 3 p.m.</a:t>
            </a:r>
          </a:p>
          <a:p>
            <a:pPr marL="285750" indent="-285750">
              <a:lnSpc>
                <a:spcPct val="150000"/>
              </a:lnSpc>
              <a:buFont typeface="Arial" panose="020B0604020202020204" pitchFamily="34" charset="0"/>
              <a:buChar char="•"/>
            </a:pPr>
            <a:r>
              <a:rPr lang="en-US">
                <a:solidFill>
                  <a:schemeClr val="tx1"/>
                </a:solidFill>
                <a:latin typeface="Tahoma"/>
                <a:ea typeface="Tahoma"/>
                <a:cs typeface="Tahoma"/>
              </a:rPr>
              <a:t>  Holidays/Training Holidays, 8 a.m. – 3 p.m.</a:t>
            </a:r>
          </a:p>
          <a:p>
            <a:pPr marL="285750" indent="-285750">
              <a:lnSpc>
                <a:spcPct val="150000"/>
              </a:lnSpc>
              <a:buFont typeface="Arial" panose="020B0604020202020204" pitchFamily="34" charset="0"/>
              <a:buChar char="•"/>
            </a:pPr>
            <a:r>
              <a:rPr lang="en-US">
                <a:solidFill>
                  <a:schemeClr val="tx1"/>
                </a:solidFill>
                <a:latin typeface="Tahoma"/>
                <a:ea typeface="Tahoma"/>
                <a:cs typeface="Tahoma"/>
              </a:rPr>
              <a:t>  Sunday, CLOSED</a:t>
            </a:r>
          </a:p>
        </p:txBody>
      </p:sp>
      <p:sp>
        <p:nvSpPr>
          <p:cNvPr id="3" name="TextBox 2">
            <a:extLst>
              <a:ext uri="{FF2B5EF4-FFF2-40B4-BE49-F238E27FC236}">
                <a16:creationId xmlns:a16="http://schemas.microsoft.com/office/drawing/2014/main" id="{AB573AFE-8B76-5436-E97A-DBD73444652F}"/>
              </a:ext>
            </a:extLst>
          </p:cNvPr>
          <p:cNvSpPr txBox="1"/>
          <p:nvPr/>
        </p:nvSpPr>
        <p:spPr>
          <a:xfrm>
            <a:off x="6615696" y="5768294"/>
            <a:ext cx="4565422"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Tahoma"/>
                <a:cs typeface="Segoe UI"/>
              </a:rPr>
              <a:t>Private Party Reservations </a:t>
            </a:r>
            <a:r>
              <a:rPr lang="en-US">
                <a:latin typeface="Tahoma"/>
                <a:cs typeface="Segoe UI"/>
              </a:rPr>
              <a:t>​</a:t>
            </a:r>
            <a:br>
              <a:rPr lang="en-US">
                <a:latin typeface="Tahoma"/>
                <a:cs typeface="Segoe UI"/>
              </a:rPr>
            </a:br>
            <a:r>
              <a:rPr lang="en-US">
                <a:latin typeface="Tahoma"/>
                <a:cs typeface="Segoe UI"/>
              </a:rPr>
              <a:t>(</a:t>
            </a:r>
            <a:r>
              <a:rPr lang="en-US">
                <a:solidFill>
                  <a:srgbClr val="205C96"/>
                </a:solidFill>
                <a:cs typeface="Segoe UI"/>
              </a:rPr>
              <a:t>https://sill.armymwr.com/programs/pools</a:t>
            </a:r>
            <a:r>
              <a:rPr lang="en-US">
                <a:latin typeface="Tahoma"/>
                <a:cs typeface="Segoe UI"/>
              </a:rPr>
              <a:t>)​</a:t>
            </a:r>
          </a:p>
          <a:p>
            <a:r>
              <a:rPr lang="en-US">
                <a:latin typeface="Tahoma"/>
                <a:cs typeface="Segoe UI"/>
              </a:rPr>
              <a:t>​</a:t>
            </a:r>
          </a:p>
        </p:txBody>
      </p:sp>
      <p:sp>
        <p:nvSpPr>
          <p:cNvPr id="8" name="TextBox 7">
            <a:extLst>
              <a:ext uri="{FF2B5EF4-FFF2-40B4-BE49-F238E27FC236}">
                <a16:creationId xmlns:a16="http://schemas.microsoft.com/office/drawing/2014/main" id="{3D81F38E-66F4-0E8B-422E-D3D0652DF78C}"/>
              </a:ext>
            </a:extLst>
          </p:cNvPr>
          <p:cNvSpPr txBox="1"/>
          <p:nvPr/>
        </p:nvSpPr>
        <p:spPr>
          <a:xfrm>
            <a:off x="6615695" y="646722"/>
            <a:ext cx="3311137" cy="26978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Tahoma"/>
                <a:cs typeface="Segoe UI"/>
              </a:rPr>
              <a:t>​</a:t>
            </a:r>
          </a:p>
          <a:p>
            <a:r>
              <a:rPr lang="en-US" sz="1800" b="1">
                <a:latin typeface="Tahoma"/>
                <a:cs typeface="Segoe UI"/>
              </a:rPr>
              <a:t>Family Season Pass:</a:t>
            </a:r>
            <a:r>
              <a:rPr lang="en-US" sz="1800">
                <a:latin typeface="Tahoma"/>
                <a:cs typeface="Segoe UI"/>
              </a:rPr>
              <a:t>​</a:t>
            </a:r>
            <a:br>
              <a:rPr lang="en-US" sz="1800">
                <a:latin typeface="Tahoma"/>
                <a:cs typeface="Segoe UI"/>
              </a:rPr>
            </a:br>
            <a:endParaRPr lang="en-US" sz="1800">
              <a:latin typeface="Tahoma"/>
              <a:cs typeface="Segoe UI"/>
            </a:endParaRPr>
          </a:p>
          <a:p>
            <a:r>
              <a:rPr lang="en-US" b="1">
                <a:latin typeface="Tahoma"/>
                <a:cs typeface="Segoe UI"/>
              </a:rPr>
              <a:t>Active Duty/DOD ID Card holders</a:t>
            </a:r>
          </a:p>
          <a:p>
            <a:pPr marL="285750" indent="-285750">
              <a:lnSpc>
                <a:spcPts val="2625"/>
              </a:lnSpc>
              <a:buChar char="•"/>
            </a:pPr>
            <a:r>
              <a:rPr lang="en-US">
                <a:latin typeface="Tahoma"/>
                <a:cs typeface="Segoe UI"/>
              </a:rPr>
              <a:t>Individual   $90.00​</a:t>
            </a:r>
            <a:endParaRPr lang="en-US"/>
          </a:p>
          <a:p>
            <a:pPr marL="285750" indent="-285750">
              <a:lnSpc>
                <a:spcPts val="2625"/>
              </a:lnSpc>
              <a:buChar char="•"/>
            </a:pPr>
            <a:r>
              <a:rPr lang="en-US">
                <a:latin typeface="Tahoma"/>
              </a:rPr>
              <a:t>Family of 2  $95.00                      ​</a:t>
            </a:r>
          </a:p>
          <a:p>
            <a:pPr marL="285750" indent="-285750">
              <a:lnSpc>
                <a:spcPts val="2625"/>
              </a:lnSpc>
              <a:buChar char="•"/>
            </a:pPr>
            <a:r>
              <a:rPr lang="en-US">
                <a:latin typeface="Tahoma"/>
              </a:rPr>
              <a:t>Family of 3  $120.00               ​</a:t>
            </a:r>
          </a:p>
          <a:p>
            <a:pPr marL="285750" indent="-285750">
              <a:lnSpc>
                <a:spcPts val="2625"/>
              </a:lnSpc>
              <a:buChar char="•"/>
            </a:pPr>
            <a:r>
              <a:rPr lang="en-US" err="1">
                <a:latin typeface="Tahoma"/>
              </a:rPr>
              <a:t>Add’l</a:t>
            </a:r>
            <a:r>
              <a:rPr lang="en-US">
                <a:latin typeface="Tahoma"/>
              </a:rPr>
              <a:t> Fam. Member​</a:t>
            </a:r>
          </a:p>
          <a:p>
            <a:pPr lvl="2">
              <a:lnSpc>
                <a:spcPts val="2625"/>
              </a:lnSpc>
            </a:pPr>
            <a:r>
              <a:rPr lang="en-US">
                <a:latin typeface="Tahoma"/>
                <a:cs typeface="Segoe UI"/>
              </a:rPr>
              <a:t>above 3 = $20/</a:t>
            </a:r>
            <a:r>
              <a:rPr lang="en-US" err="1">
                <a:latin typeface="Tahoma"/>
                <a:cs typeface="Segoe UI"/>
              </a:rPr>
              <a:t>ea</a:t>
            </a:r>
            <a:r>
              <a:rPr lang="en-US">
                <a:latin typeface="Tahoma"/>
                <a:cs typeface="Segoe UI"/>
              </a:rPr>
              <a:t>​</a:t>
            </a:r>
          </a:p>
        </p:txBody>
      </p:sp>
      <p:sp>
        <p:nvSpPr>
          <p:cNvPr id="9" name="TextBox 8">
            <a:extLst>
              <a:ext uri="{FF2B5EF4-FFF2-40B4-BE49-F238E27FC236}">
                <a16:creationId xmlns:a16="http://schemas.microsoft.com/office/drawing/2014/main" id="{C8900EB2-3CB8-2F25-2CDF-A7009238D326}"/>
              </a:ext>
            </a:extLst>
          </p:cNvPr>
          <p:cNvSpPr txBox="1"/>
          <p:nvPr/>
        </p:nvSpPr>
        <p:spPr>
          <a:xfrm>
            <a:off x="6620155" y="3539168"/>
            <a:ext cx="2473334" cy="19284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Tahoma"/>
                <a:cs typeface="Segoe UI"/>
              </a:rPr>
              <a:t>​</a:t>
            </a:r>
            <a:r>
              <a:rPr lang="en-US" b="1">
                <a:latin typeface="Tahoma"/>
                <a:cs typeface="Segoe UI"/>
              </a:rPr>
              <a:t>Civilian</a:t>
            </a:r>
            <a:r>
              <a:rPr lang="en-US">
                <a:latin typeface="Tahoma"/>
                <a:cs typeface="Segoe UI"/>
              </a:rPr>
              <a:t>​</a:t>
            </a:r>
          </a:p>
          <a:p>
            <a:pPr marL="285750" indent="-285750">
              <a:lnSpc>
                <a:spcPts val="2625"/>
              </a:lnSpc>
              <a:buChar char="•"/>
            </a:pPr>
            <a:r>
              <a:rPr lang="en-US">
                <a:latin typeface="Tahoma"/>
                <a:cs typeface="Segoe UI"/>
              </a:rPr>
              <a:t>Individual   $70.00 ​</a:t>
            </a:r>
          </a:p>
          <a:p>
            <a:pPr marL="285750" indent="-285750">
              <a:lnSpc>
                <a:spcPts val="2625"/>
              </a:lnSpc>
              <a:buChar char="•"/>
            </a:pPr>
            <a:r>
              <a:rPr lang="en-US">
                <a:latin typeface="Tahoma"/>
                <a:cs typeface="Segoe UI"/>
              </a:rPr>
              <a:t>Family of 2  $115.00​</a:t>
            </a:r>
          </a:p>
          <a:p>
            <a:pPr marL="285750" indent="-285750">
              <a:lnSpc>
                <a:spcPts val="2625"/>
              </a:lnSpc>
              <a:buChar char="•"/>
            </a:pPr>
            <a:r>
              <a:rPr lang="en-US">
                <a:latin typeface="Tahoma"/>
                <a:cs typeface="Segoe UI"/>
              </a:rPr>
              <a:t>Family of 3  $140.00​</a:t>
            </a:r>
          </a:p>
          <a:p>
            <a:pPr marL="285750" indent="-285750">
              <a:lnSpc>
                <a:spcPts val="2625"/>
              </a:lnSpc>
              <a:buChar char="•"/>
            </a:pPr>
            <a:r>
              <a:rPr lang="en-US" err="1">
                <a:latin typeface="Tahoma"/>
                <a:cs typeface="Segoe UI"/>
              </a:rPr>
              <a:t>Add’l</a:t>
            </a:r>
            <a:r>
              <a:rPr lang="en-US">
                <a:latin typeface="Tahoma"/>
                <a:cs typeface="Segoe UI"/>
              </a:rPr>
              <a:t> Fam. Member​</a:t>
            </a:r>
            <a:br>
              <a:rPr lang="en-US">
                <a:latin typeface="Tahoma"/>
                <a:cs typeface="Segoe UI"/>
              </a:rPr>
            </a:br>
            <a:r>
              <a:rPr lang="en-US">
                <a:latin typeface="Tahoma"/>
                <a:cs typeface="Segoe UI"/>
              </a:rPr>
              <a:t>above 3 = $25/</a:t>
            </a:r>
            <a:r>
              <a:rPr lang="en-US" err="1">
                <a:latin typeface="Tahoma"/>
                <a:cs typeface="Segoe UI"/>
              </a:rPr>
              <a:t>ea</a:t>
            </a:r>
            <a:endParaRPr lang="en-US">
              <a:latin typeface="Tahoma"/>
              <a:cs typeface="Segoe UI"/>
            </a:endParaRPr>
          </a:p>
        </p:txBody>
      </p:sp>
    </p:spTree>
    <p:extLst>
      <p:ext uri="{BB962C8B-B14F-4D97-AF65-F5344CB8AC3E}">
        <p14:creationId xmlns:p14="http://schemas.microsoft.com/office/powerpoint/2010/main" val="42484744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59">
          <a:extLst>
            <a:ext uri="{FF2B5EF4-FFF2-40B4-BE49-F238E27FC236}">
              <a16:creationId xmlns:a16="http://schemas.microsoft.com/office/drawing/2014/main" id="{77778B9A-3F4E-FC32-5720-747A0D0114B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A14BADB-ECB2-4F69-10B0-973BE9D5D152}"/>
              </a:ext>
            </a:extLst>
          </p:cNvPr>
          <p:cNvSpPr txBox="1"/>
          <p:nvPr/>
        </p:nvSpPr>
        <p:spPr>
          <a:xfrm>
            <a:off x="0" y="226546"/>
            <a:ext cx="1219199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solidFill>
                  <a:srgbClr val="C00000"/>
                </a:solidFill>
                <a:latin typeface="Tahoma" panose="020B0604030504040204" pitchFamily="34" charset="0"/>
                <a:ea typeface="Tahoma" panose="020B0604030504040204" pitchFamily="34" charset="0"/>
                <a:cs typeface="Tahoma" panose="020B0604030504040204" pitchFamily="34" charset="0"/>
              </a:rPr>
              <a:t>Fort Sill American Red Cross Learn-to-Swim Program</a:t>
            </a:r>
            <a:endParaRPr lang="en-US" sz="280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
        <p:nvSpPr>
          <p:cNvPr id="3" name="TextBox 2">
            <a:extLst>
              <a:ext uri="{FF2B5EF4-FFF2-40B4-BE49-F238E27FC236}">
                <a16:creationId xmlns:a16="http://schemas.microsoft.com/office/drawing/2014/main" id="{FDC1A1AA-EB5B-4DFD-A1C2-A1EBA64C147A}"/>
              </a:ext>
            </a:extLst>
          </p:cNvPr>
          <p:cNvSpPr txBox="1"/>
          <p:nvPr/>
        </p:nvSpPr>
        <p:spPr>
          <a:xfrm>
            <a:off x="7870810" y="1355732"/>
            <a:ext cx="4170435" cy="36032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b="1" kern="1200">
                <a:solidFill>
                  <a:schemeClr val="tx1"/>
                </a:solidFill>
                <a:latin typeface="Tahoma" panose="020B0604030504040204" pitchFamily="34" charset="0"/>
                <a:ea typeface="Tahoma" panose="020B0604030504040204" pitchFamily="34" charset="0"/>
                <a:cs typeface="Tahoma" panose="020B0604030504040204" pitchFamily="34" charset="0"/>
              </a:rPr>
              <a:t>Summer Session 1: </a:t>
            </a:r>
            <a:r>
              <a:rPr lang="en-US" kern="1200">
                <a:solidFill>
                  <a:schemeClr val="tx1"/>
                </a:solidFill>
                <a:latin typeface="Tahoma" panose="020B0604030504040204" pitchFamily="34" charset="0"/>
                <a:ea typeface="Tahoma" panose="020B0604030504040204" pitchFamily="34" charset="0"/>
                <a:cs typeface="Tahoma" panose="020B0604030504040204" pitchFamily="34" charset="0"/>
              </a:rPr>
              <a:t>2 June – 12 June	</a:t>
            </a:r>
          </a:p>
          <a:p>
            <a:pPr>
              <a:lnSpc>
                <a:spcPct val="150000"/>
              </a:lnSpc>
            </a:pPr>
            <a:r>
              <a:rPr lang="en-US" kern="1200">
                <a:solidFill>
                  <a:schemeClr val="tx1"/>
                </a:solidFill>
                <a:latin typeface="Tahoma" panose="020B0604030504040204" pitchFamily="34" charset="0"/>
                <a:ea typeface="Tahoma" panose="020B0604030504040204" pitchFamily="34" charset="0"/>
                <a:cs typeface="Tahoma" panose="020B0604030504040204" pitchFamily="34" charset="0"/>
              </a:rPr>
              <a:t>LTS SS1 Registration: 23 May – 30 May</a:t>
            </a:r>
          </a:p>
          <a:p>
            <a:pPr>
              <a:lnSpc>
                <a:spcPct val="150000"/>
              </a:lnSpc>
            </a:pPr>
            <a:r>
              <a:rPr lang="en-US" kern="1200">
                <a:solidFill>
                  <a:schemeClr val="tx1"/>
                </a:solidFill>
                <a:latin typeface="Tahoma" panose="020B0604030504040204" pitchFamily="34" charset="0"/>
                <a:ea typeface="Tahoma" panose="020B0604030504040204" pitchFamily="34" charset="0"/>
                <a:cs typeface="Tahoma" panose="020B0604030504040204" pitchFamily="34" charset="0"/>
              </a:rPr>
              <a:t>LTS SS1 Swim Evaluation: 24 May</a:t>
            </a:r>
          </a:p>
          <a:p>
            <a:pPr>
              <a:lnSpc>
                <a:spcPct val="150000"/>
              </a:lnSpc>
            </a:pPr>
            <a:endParaRPr lang="en-US" kern="1200">
              <a:solidFill>
                <a:schemeClr val="tx1"/>
              </a:solidFill>
              <a:latin typeface="Tahoma" panose="020B0604030504040204" pitchFamily="34" charset="0"/>
              <a:ea typeface="Tahoma" panose="020B0604030504040204" pitchFamily="34" charset="0"/>
              <a:cs typeface="Tahoma" panose="020B0604030504040204" pitchFamily="34" charset="0"/>
            </a:endParaRPr>
          </a:p>
          <a:p>
            <a:pPr>
              <a:lnSpc>
                <a:spcPct val="150000"/>
              </a:lnSpc>
            </a:pPr>
            <a:r>
              <a:rPr lang="en-US" b="1" kern="1200">
                <a:solidFill>
                  <a:schemeClr val="tx1"/>
                </a:solidFill>
                <a:latin typeface="Tahoma" panose="020B0604030504040204" pitchFamily="34" charset="0"/>
                <a:ea typeface="Tahoma" panose="020B0604030504040204" pitchFamily="34" charset="0"/>
                <a:cs typeface="Tahoma" panose="020B0604030504040204" pitchFamily="34" charset="0"/>
              </a:rPr>
              <a:t>Summer Session 2: </a:t>
            </a:r>
            <a:r>
              <a:rPr lang="en-US" kern="1200">
                <a:solidFill>
                  <a:schemeClr val="tx1"/>
                </a:solidFill>
                <a:latin typeface="Tahoma" panose="020B0604030504040204" pitchFamily="34" charset="0"/>
                <a:ea typeface="Tahoma" panose="020B0604030504040204" pitchFamily="34" charset="0"/>
                <a:cs typeface="Tahoma" panose="020B0604030504040204" pitchFamily="34" charset="0"/>
              </a:rPr>
              <a:t>23 June – 3 July	</a:t>
            </a:r>
          </a:p>
          <a:p>
            <a:pPr>
              <a:lnSpc>
                <a:spcPct val="150000"/>
              </a:lnSpc>
            </a:pPr>
            <a:r>
              <a:rPr lang="en-US" kern="1200">
                <a:solidFill>
                  <a:schemeClr val="tx1"/>
                </a:solidFill>
                <a:latin typeface="Tahoma" panose="020B0604030504040204" pitchFamily="34" charset="0"/>
                <a:ea typeface="Tahoma" panose="020B0604030504040204" pitchFamily="34" charset="0"/>
                <a:cs typeface="Tahoma" panose="020B0604030504040204" pitchFamily="34" charset="0"/>
              </a:rPr>
              <a:t>LTS SS2 Registration: 13 June – 20 June </a:t>
            </a:r>
          </a:p>
          <a:p>
            <a:pPr>
              <a:lnSpc>
                <a:spcPct val="150000"/>
              </a:lnSpc>
            </a:pPr>
            <a:r>
              <a:rPr lang="en-US" kern="1200">
                <a:solidFill>
                  <a:schemeClr val="tx1"/>
                </a:solidFill>
                <a:latin typeface="Tahoma" panose="020B0604030504040204" pitchFamily="34" charset="0"/>
                <a:ea typeface="Tahoma" panose="020B0604030504040204" pitchFamily="34" charset="0"/>
                <a:cs typeface="Tahoma" panose="020B0604030504040204" pitchFamily="34" charset="0"/>
              </a:rPr>
              <a:t>LTS SS2 Swim Evaluation: 14 June</a:t>
            </a:r>
          </a:p>
          <a:p>
            <a:pPr>
              <a:lnSpc>
                <a:spcPct val="150000"/>
              </a:lnSpc>
            </a:pPr>
            <a:endParaRPr lang="en-US" kern="1200">
              <a:solidFill>
                <a:schemeClr val="tx1"/>
              </a:solidFill>
              <a:latin typeface="Tahoma" panose="020B0604030504040204" pitchFamily="34" charset="0"/>
              <a:ea typeface="Tahoma" panose="020B0604030504040204" pitchFamily="34" charset="0"/>
              <a:cs typeface="Tahoma" panose="020B0604030504040204" pitchFamily="34" charset="0"/>
            </a:endParaRPr>
          </a:p>
          <a:p>
            <a:pPr>
              <a:lnSpc>
                <a:spcPct val="150000"/>
              </a:lnSpc>
            </a:pPr>
            <a:r>
              <a:rPr lang="en-US" b="1" kern="1200">
                <a:solidFill>
                  <a:schemeClr val="tx1"/>
                </a:solidFill>
                <a:latin typeface="Tahoma" panose="020B0604030504040204" pitchFamily="34" charset="0"/>
                <a:ea typeface="Tahoma" panose="020B0604030504040204" pitchFamily="34" charset="0"/>
                <a:cs typeface="Tahoma" panose="020B0604030504040204" pitchFamily="34" charset="0"/>
              </a:rPr>
              <a:t>Summer Session 3: </a:t>
            </a:r>
            <a:r>
              <a:rPr lang="en-US" kern="1200">
                <a:solidFill>
                  <a:schemeClr val="tx1"/>
                </a:solidFill>
                <a:latin typeface="Tahoma" panose="020B0604030504040204" pitchFamily="34" charset="0"/>
                <a:ea typeface="Tahoma" panose="020B0604030504040204" pitchFamily="34" charset="0"/>
                <a:cs typeface="Tahoma" panose="020B0604030504040204" pitchFamily="34" charset="0"/>
              </a:rPr>
              <a:t>14 July – 24 July	</a:t>
            </a:r>
          </a:p>
          <a:p>
            <a:pPr>
              <a:lnSpc>
                <a:spcPct val="150000"/>
              </a:lnSpc>
            </a:pPr>
            <a:r>
              <a:rPr lang="en-US" kern="1200">
                <a:solidFill>
                  <a:schemeClr val="tx1"/>
                </a:solidFill>
                <a:latin typeface="Tahoma" panose="020B0604030504040204" pitchFamily="34" charset="0"/>
                <a:ea typeface="Tahoma" panose="020B0604030504040204" pitchFamily="34" charset="0"/>
                <a:cs typeface="Tahoma" panose="020B0604030504040204" pitchFamily="34" charset="0"/>
              </a:rPr>
              <a:t>LTS SS3 Registration: 7 Jul – 11 July  </a:t>
            </a:r>
            <a:br>
              <a:rPr lang="en-US" kern="1200">
                <a:solidFill>
                  <a:schemeClr val="tx1"/>
                </a:solidFill>
                <a:latin typeface="Tahoma" panose="020B0604030504040204" pitchFamily="34" charset="0"/>
                <a:ea typeface="Tahoma" panose="020B0604030504040204" pitchFamily="34" charset="0"/>
                <a:cs typeface="Tahoma" panose="020B0604030504040204" pitchFamily="34" charset="0"/>
              </a:rPr>
            </a:br>
            <a:r>
              <a:rPr lang="en-US" kern="1200">
                <a:solidFill>
                  <a:schemeClr val="tx1"/>
                </a:solidFill>
                <a:latin typeface="Tahoma" panose="020B0604030504040204" pitchFamily="34" charset="0"/>
                <a:ea typeface="Tahoma" panose="020B0604030504040204" pitchFamily="34" charset="0"/>
                <a:cs typeface="Tahoma" panose="020B0604030504040204" pitchFamily="34" charset="0"/>
              </a:rPr>
              <a:t>LTS SS 3 Swim Evaluation: 5 July</a:t>
            </a:r>
          </a:p>
        </p:txBody>
      </p:sp>
      <p:sp>
        <p:nvSpPr>
          <p:cNvPr id="7" name="TextBox 6">
            <a:extLst>
              <a:ext uri="{FF2B5EF4-FFF2-40B4-BE49-F238E27FC236}">
                <a16:creationId xmlns:a16="http://schemas.microsoft.com/office/drawing/2014/main" id="{5B91EEE1-A7D6-0AD3-FD0D-8A0685C520AC}"/>
              </a:ext>
            </a:extLst>
          </p:cNvPr>
          <p:cNvSpPr txBox="1"/>
          <p:nvPr/>
        </p:nvSpPr>
        <p:spPr>
          <a:xfrm>
            <a:off x="221652" y="1017650"/>
            <a:ext cx="7206341" cy="28931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kern="1200">
                <a:solidFill>
                  <a:schemeClr val="tx1"/>
                </a:solidFill>
                <a:latin typeface="Tahoma" panose="020B0604030504040204" pitchFamily="34" charset="0"/>
                <a:ea typeface="Tahoma" panose="020B0604030504040204" pitchFamily="34" charset="0"/>
                <a:cs typeface="Tahoma" panose="020B0604030504040204" pitchFamily="34" charset="0"/>
              </a:rPr>
              <a:t>The Fort Sill ARC LTS Program will be held at </a:t>
            </a:r>
            <a:r>
              <a:rPr lang="en-US" b="1" kern="1200">
                <a:solidFill>
                  <a:schemeClr val="tx1"/>
                </a:solidFill>
                <a:latin typeface="Tahoma" panose="020B0604030504040204" pitchFamily="34" charset="0"/>
                <a:ea typeface="Tahoma" panose="020B0604030504040204" pitchFamily="34" charset="0"/>
                <a:cs typeface="Tahoma" panose="020B0604030504040204" pitchFamily="34" charset="0"/>
              </a:rPr>
              <a:t>Rinehart Indoor Pool</a:t>
            </a:r>
            <a:r>
              <a:rPr lang="en-US" kern="1200">
                <a:solidFill>
                  <a:schemeClr val="tx1"/>
                </a:solidFill>
                <a:latin typeface="Tahoma" panose="020B0604030504040204" pitchFamily="34" charset="0"/>
                <a:ea typeface="Tahoma" panose="020B0604030504040204" pitchFamily="34" charset="0"/>
                <a:cs typeface="Tahoma" panose="020B0604030504040204" pitchFamily="34" charset="0"/>
              </a:rPr>
              <a:t>, 2730 Bragg Road, Fort Sill.</a:t>
            </a:r>
            <a:br>
              <a:rPr lang="en-US" kern="1200">
                <a:solidFill>
                  <a:schemeClr val="tx1"/>
                </a:solidFill>
                <a:latin typeface="Tahoma" panose="020B0604030504040204" pitchFamily="34" charset="0"/>
                <a:ea typeface="Tahoma" panose="020B0604030504040204" pitchFamily="34" charset="0"/>
                <a:cs typeface="Tahoma" panose="020B0604030504040204" pitchFamily="34" charset="0"/>
              </a:rPr>
            </a:br>
            <a:endParaRPr lang="en-US" kern="120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US" kern="1200">
                <a:solidFill>
                  <a:schemeClr val="tx1"/>
                </a:solidFill>
                <a:latin typeface="Tahoma" panose="020B0604030504040204" pitchFamily="34" charset="0"/>
                <a:ea typeface="Tahoma" panose="020B0604030504040204" pitchFamily="34" charset="0"/>
                <a:cs typeface="Tahoma" panose="020B0604030504040204" pitchFamily="34" charset="0"/>
              </a:rPr>
              <a:t>There will be an option for </a:t>
            </a:r>
            <a:r>
              <a:rPr lang="en-US" b="1" kern="1200">
                <a:solidFill>
                  <a:schemeClr val="tx1"/>
                </a:solidFill>
                <a:latin typeface="Tahoma" panose="020B0604030504040204" pitchFamily="34" charset="0"/>
                <a:ea typeface="Tahoma" panose="020B0604030504040204" pitchFamily="34" charset="0"/>
                <a:cs typeface="Tahoma" panose="020B0604030504040204" pitchFamily="34" charset="0"/>
              </a:rPr>
              <a:t>enrollment</a:t>
            </a:r>
            <a:r>
              <a:rPr lang="en-US" kern="1200">
                <a:solidFill>
                  <a:schemeClr val="tx1"/>
                </a:solidFill>
                <a:latin typeface="Tahoma" panose="020B0604030504040204" pitchFamily="34" charset="0"/>
                <a:ea typeface="Tahoma" panose="020B0604030504040204" pitchFamily="34" charset="0"/>
                <a:cs typeface="Tahoma" panose="020B0604030504040204" pitchFamily="34" charset="0"/>
              </a:rPr>
              <a:t> into either an afternoon session or an evening session.</a:t>
            </a:r>
            <a:br>
              <a:rPr lang="en-US" kern="1200">
                <a:solidFill>
                  <a:schemeClr val="tx1"/>
                </a:solidFill>
                <a:latin typeface="Tahoma" panose="020B0604030504040204" pitchFamily="34" charset="0"/>
                <a:ea typeface="Tahoma" panose="020B0604030504040204" pitchFamily="34" charset="0"/>
                <a:cs typeface="Tahoma" panose="020B0604030504040204" pitchFamily="34" charset="0"/>
              </a:rPr>
            </a:br>
            <a:endParaRPr lang="en-US" kern="120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US" b="1" kern="1200">
                <a:solidFill>
                  <a:schemeClr val="tx1"/>
                </a:solidFill>
                <a:latin typeface="Tahoma" panose="020B0604030504040204" pitchFamily="34" charset="0"/>
                <a:ea typeface="Tahoma" panose="020B0604030504040204" pitchFamily="34" charset="0"/>
                <a:cs typeface="Tahoma" panose="020B0604030504040204" pitchFamily="34" charset="0"/>
              </a:rPr>
              <a:t>Sessions</a:t>
            </a:r>
            <a:r>
              <a:rPr lang="en-US" kern="1200">
                <a:solidFill>
                  <a:schemeClr val="tx1"/>
                </a:solidFill>
                <a:latin typeface="Tahoma" panose="020B0604030504040204" pitchFamily="34" charset="0"/>
                <a:ea typeface="Tahoma" panose="020B0604030504040204" pitchFamily="34" charset="0"/>
                <a:cs typeface="Tahoma" panose="020B0604030504040204" pitchFamily="34" charset="0"/>
              </a:rPr>
              <a:t> will meet (4) four times a week for (2) two weeks; (8) eight classes per session. </a:t>
            </a:r>
            <a:r>
              <a:rPr lang="en-US" b="1" kern="1200">
                <a:solidFill>
                  <a:schemeClr val="tx1"/>
                </a:solidFill>
                <a:latin typeface="Tahoma" panose="020B0604030504040204" pitchFamily="34" charset="0"/>
                <a:ea typeface="Tahoma" panose="020B0604030504040204" pitchFamily="34" charset="0"/>
                <a:cs typeface="Tahoma" panose="020B0604030504040204" pitchFamily="34" charset="0"/>
              </a:rPr>
              <a:t>Cost:</a:t>
            </a:r>
            <a:r>
              <a:rPr lang="en-US" kern="1200">
                <a:solidFill>
                  <a:schemeClr val="tx1"/>
                </a:solidFill>
                <a:latin typeface="Tahoma" panose="020B0604030504040204" pitchFamily="34" charset="0"/>
                <a:ea typeface="Tahoma" panose="020B0604030504040204" pitchFamily="34" charset="0"/>
                <a:cs typeface="Tahoma" panose="020B0604030504040204" pitchFamily="34" charset="0"/>
              </a:rPr>
              <a:t> $65.00/participant. </a:t>
            </a:r>
            <a:br>
              <a:rPr lang="en-US" kern="1200">
                <a:solidFill>
                  <a:schemeClr val="tx1"/>
                </a:solidFill>
                <a:latin typeface="Tahoma" panose="020B0604030504040204" pitchFamily="34" charset="0"/>
                <a:ea typeface="Tahoma" panose="020B0604030504040204" pitchFamily="34" charset="0"/>
                <a:cs typeface="Tahoma" panose="020B0604030504040204" pitchFamily="34" charset="0"/>
              </a:rPr>
            </a:br>
            <a:endParaRPr lang="en-US" kern="120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US" kern="1200">
                <a:solidFill>
                  <a:schemeClr val="tx1"/>
                </a:solidFill>
                <a:latin typeface="Tahoma" panose="020B0604030504040204" pitchFamily="34" charset="0"/>
                <a:ea typeface="Tahoma" panose="020B0604030504040204" pitchFamily="34" charset="0"/>
                <a:cs typeface="Tahoma" panose="020B0604030504040204" pitchFamily="34" charset="0"/>
              </a:rPr>
              <a:t>Registration for </a:t>
            </a:r>
            <a:r>
              <a:rPr lang="en-US" b="1" kern="1200">
                <a:solidFill>
                  <a:schemeClr val="tx1"/>
                </a:solidFill>
                <a:latin typeface="Tahoma" panose="020B0604030504040204" pitchFamily="34" charset="0"/>
                <a:ea typeface="Tahoma" panose="020B0604030504040204" pitchFamily="34" charset="0"/>
                <a:cs typeface="Tahoma" panose="020B0604030504040204" pitchFamily="34" charset="0"/>
              </a:rPr>
              <a:t>children</a:t>
            </a:r>
            <a:r>
              <a:rPr lang="en-US" kern="1200">
                <a:solidFill>
                  <a:schemeClr val="tx1"/>
                </a:solidFill>
                <a:latin typeface="Tahoma" panose="020B0604030504040204" pitchFamily="34" charset="0"/>
                <a:ea typeface="Tahoma" panose="020B0604030504040204" pitchFamily="34" charset="0"/>
                <a:cs typeface="Tahoma" panose="020B0604030504040204" pitchFamily="34" charset="0"/>
              </a:rPr>
              <a:t> will be handled through CYS Parent Central Services, (580) 442-3486/3927/4836.</a:t>
            </a:r>
            <a:br>
              <a:rPr lang="en-US" kern="1200">
                <a:solidFill>
                  <a:schemeClr val="tx1"/>
                </a:solidFill>
                <a:latin typeface="Tahoma" panose="020B0604030504040204" pitchFamily="34" charset="0"/>
                <a:ea typeface="Tahoma" panose="020B0604030504040204" pitchFamily="34" charset="0"/>
                <a:cs typeface="Tahoma" panose="020B0604030504040204" pitchFamily="34" charset="0"/>
              </a:rPr>
            </a:br>
            <a:endParaRPr lang="en-US" kern="120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US" kern="1200">
                <a:solidFill>
                  <a:schemeClr val="tx1"/>
                </a:solidFill>
                <a:latin typeface="Tahoma" panose="020B0604030504040204" pitchFamily="34" charset="0"/>
                <a:ea typeface="Tahoma" panose="020B0604030504040204" pitchFamily="34" charset="0"/>
                <a:cs typeface="Tahoma" panose="020B0604030504040204" pitchFamily="34" charset="0"/>
              </a:rPr>
              <a:t>Registration for </a:t>
            </a:r>
            <a:r>
              <a:rPr lang="en-US" b="1" kern="1200">
                <a:solidFill>
                  <a:schemeClr val="tx1"/>
                </a:solidFill>
                <a:latin typeface="Tahoma" panose="020B0604030504040204" pitchFamily="34" charset="0"/>
                <a:ea typeface="Tahoma" panose="020B0604030504040204" pitchFamily="34" charset="0"/>
                <a:cs typeface="Tahoma" panose="020B0604030504040204" pitchFamily="34" charset="0"/>
              </a:rPr>
              <a:t>adults</a:t>
            </a:r>
            <a:r>
              <a:rPr lang="en-US" kern="1200">
                <a:solidFill>
                  <a:schemeClr val="tx1"/>
                </a:solidFill>
                <a:latin typeface="Tahoma" panose="020B0604030504040204" pitchFamily="34" charset="0"/>
                <a:ea typeface="Tahoma" panose="020B0604030504040204" pitchFamily="34" charset="0"/>
                <a:cs typeface="Tahoma" panose="020B0604030504040204" pitchFamily="34" charset="0"/>
              </a:rPr>
              <a:t> will be handled at Rinehart Indoor Pool.</a:t>
            </a:r>
          </a:p>
        </p:txBody>
      </p:sp>
      <p:pic>
        <p:nvPicPr>
          <p:cNvPr id="11" name="Picture 10">
            <a:extLst>
              <a:ext uri="{FF2B5EF4-FFF2-40B4-BE49-F238E27FC236}">
                <a16:creationId xmlns:a16="http://schemas.microsoft.com/office/drawing/2014/main" id="{B4121D2E-99E9-10E9-C44D-CCA46100B386}"/>
              </a:ext>
            </a:extLst>
          </p:cNvPr>
          <p:cNvPicPr>
            <a:picLocks noChangeAspect="1"/>
          </p:cNvPicPr>
          <p:nvPr/>
        </p:nvPicPr>
        <p:blipFill>
          <a:blip r:embed="rId3"/>
          <a:srcRect l="14571" t="905" r="6902" b="-1358"/>
          <a:stretch/>
        </p:blipFill>
        <p:spPr>
          <a:xfrm>
            <a:off x="150755" y="3982475"/>
            <a:ext cx="7208770" cy="2570224"/>
          </a:xfrm>
          <a:prstGeom prst="rect">
            <a:avLst/>
          </a:prstGeom>
        </p:spPr>
      </p:pic>
      <p:cxnSp>
        <p:nvCxnSpPr>
          <p:cNvPr id="12" name="Straight Arrow Connector 11">
            <a:extLst>
              <a:ext uri="{FF2B5EF4-FFF2-40B4-BE49-F238E27FC236}">
                <a16:creationId xmlns:a16="http://schemas.microsoft.com/office/drawing/2014/main" id="{91EBB6AD-4A6B-03C5-DB2E-D4583D57C922}"/>
              </a:ext>
            </a:extLst>
          </p:cNvPr>
          <p:cNvCxnSpPr/>
          <p:nvPr/>
        </p:nvCxnSpPr>
        <p:spPr>
          <a:xfrm flipH="1">
            <a:off x="7554524" y="1020024"/>
            <a:ext cx="30238" cy="5261428"/>
          </a:xfrm>
          <a:prstGeom prst="straightConnector1">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2684168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59">
          <a:extLst>
            <a:ext uri="{FF2B5EF4-FFF2-40B4-BE49-F238E27FC236}">
              <a16:creationId xmlns:a16="http://schemas.microsoft.com/office/drawing/2014/main" id="{4D8CB533-FC61-154E-0356-B9A9A51BB86D}"/>
            </a:ext>
          </a:extLst>
        </p:cNvPr>
        <p:cNvGrpSpPr/>
        <p:nvPr/>
      </p:nvGrpSpPr>
      <p:grpSpPr>
        <a:xfrm>
          <a:off x="0" y="0"/>
          <a:ext cx="0" cy="0"/>
          <a:chOff x="0" y="0"/>
          <a:chExt cx="0" cy="0"/>
        </a:xfrm>
      </p:grpSpPr>
      <p:sp>
        <p:nvSpPr>
          <p:cNvPr id="760" name="Google Shape;760;g3015814103a_0_1636">
            <a:extLst>
              <a:ext uri="{FF2B5EF4-FFF2-40B4-BE49-F238E27FC236}">
                <a16:creationId xmlns:a16="http://schemas.microsoft.com/office/drawing/2014/main" id="{EA2D2D23-BB8B-335D-9012-5DC16C28D6EC}"/>
              </a:ext>
            </a:extLst>
          </p:cNvPr>
          <p:cNvSpPr txBox="1">
            <a:spLocks noGrp="1"/>
          </p:cNvSpPr>
          <p:nvPr>
            <p:ph type="body" idx="1"/>
          </p:nvPr>
        </p:nvSpPr>
        <p:spPr>
          <a:xfrm>
            <a:off x="0" y="2037313"/>
            <a:ext cx="12192000" cy="1431675"/>
          </a:xfrm>
          <a:prstGeom prst="rect">
            <a:avLst/>
          </a:prstGeom>
          <a:noFill/>
          <a:ln>
            <a:noFill/>
          </a:ln>
        </p:spPr>
        <p:txBody>
          <a:bodyPr spcFirstLastPara="1" wrap="square" lIns="91425" tIns="45700" rIns="91425" bIns="45700" anchor="ctr" anchorCtr="0">
            <a:normAutofit/>
          </a:bodyPr>
          <a:lstStyle/>
          <a:p>
            <a:pPr marL="0" indent="0" algn="ctr">
              <a:buNone/>
            </a:pPr>
            <a:r>
              <a:rPr lang="en-US" sz="4000" b="1">
                <a:solidFill>
                  <a:schemeClr val="dk1"/>
                </a:solidFill>
                <a:latin typeface="Tahoma"/>
              </a:rPr>
              <a:t>MWR- Outdoor Recreation</a:t>
            </a:r>
            <a:endParaRPr lang="en-US" sz="4400" b="1">
              <a:solidFill>
                <a:schemeClr val="dk1"/>
              </a:solidFill>
              <a:ea typeface="Tahoma"/>
            </a:endParaRPr>
          </a:p>
          <a:p>
            <a:pPr marL="0" indent="0" algn="ctr">
              <a:buNone/>
            </a:pPr>
            <a:r>
              <a:rPr lang="en-US" sz="2400">
                <a:solidFill>
                  <a:schemeClr val="dk1"/>
                </a:solidFill>
                <a:latin typeface="Tahoma"/>
                <a:ea typeface="Tahoma"/>
                <a:cs typeface="Tahoma"/>
              </a:rPr>
              <a:t>Brianna Wilcox, Outdoor Recreation Director</a:t>
            </a:r>
            <a:endParaRPr lang="en-US" sz="2400">
              <a:solidFill>
                <a:schemeClr val="dk1"/>
              </a:solidFill>
            </a:endParaRPr>
          </a:p>
        </p:txBody>
      </p:sp>
    </p:spTree>
    <p:extLst>
      <p:ext uri="{BB962C8B-B14F-4D97-AF65-F5344CB8AC3E}">
        <p14:creationId xmlns:p14="http://schemas.microsoft.com/office/powerpoint/2010/main" val="7084466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59">
          <a:extLst>
            <a:ext uri="{FF2B5EF4-FFF2-40B4-BE49-F238E27FC236}">
              <a16:creationId xmlns:a16="http://schemas.microsoft.com/office/drawing/2014/main" id="{5B778A02-E01B-2194-66E1-282EB2DDBDB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81BD0B2-C18C-DA6F-A666-D1970F009E54}"/>
              </a:ext>
            </a:extLst>
          </p:cNvPr>
          <p:cNvSpPr txBox="1"/>
          <p:nvPr/>
        </p:nvSpPr>
        <p:spPr>
          <a:xfrm>
            <a:off x="26663" y="-1675"/>
            <a:ext cx="12136579"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6000" b="1">
                <a:solidFill>
                  <a:schemeClr val="bg2">
                    <a:lumMod val="76000"/>
                    <a:lumOff val="24000"/>
                  </a:schemeClr>
                </a:solidFill>
                <a:latin typeface="Tahoma"/>
              </a:rPr>
              <a:t>LETRA</a:t>
            </a:r>
            <a:br>
              <a:rPr lang="en-US" sz="6000" b="1">
                <a:solidFill>
                  <a:schemeClr val="bg2">
                    <a:lumMod val="76000"/>
                    <a:lumOff val="24000"/>
                  </a:schemeClr>
                </a:solidFill>
                <a:latin typeface="Tahoma"/>
              </a:rPr>
            </a:br>
            <a:r>
              <a:rPr lang="en-US" sz="2400" b="1">
                <a:solidFill>
                  <a:schemeClr val="bg2">
                    <a:lumMod val="76000"/>
                    <a:lumOff val="24000"/>
                  </a:schemeClr>
                </a:solidFill>
                <a:latin typeface="Tahoma"/>
              </a:rPr>
              <a:t>Lake Elmer Thomas Recreation Area</a:t>
            </a:r>
          </a:p>
        </p:txBody>
      </p:sp>
      <p:sp>
        <p:nvSpPr>
          <p:cNvPr id="5" name="TextBox 4">
            <a:extLst>
              <a:ext uri="{FF2B5EF4-FFF2-40B4-BE49-F238E27FC236}">
                <a16:creationId xmlns:a16="http://schemas.microsoft.com/office/drawing/2014/main" id="{8549D0A0-39E2-829C-C33F-F39E73E7FF95}"/>
              </a:ext>
            </a:extLst>
          </p:cNvPr>
          <p:cNvSpPr txBox="1"/>
          <p:nvPr/>
        </p:nvSpPr>
        <p:spPr>
          <a:xfrm>
            <a:off x="421683" y="3146906"/>
            <a:ext cx="5330702" cy="3600563"/>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150000"/>
              </a:lnSpc>
            </a:pPr>
            <a:r>
              <a:rPr lang="en-US" sz="1800" b="1">
                <a:latin typeface="Tahoma"/>
              </a:rPr>
              <a:t>Upcoming Events:</a:t>
            </a:r>
            <a:endParaRPr lang="en-US"/>
          </a:p>
          <a:p>
            <a:pPr marL="342900" indent="-342900">
              <a:lnSpc>
                <a:spcPct val="150000"/>
              </a:lnSpc>
              <a:buChar char="•"/>
            </a:pPr>
            <a:r>
              <a:rPr lang="en-US" sz="1800">
                <a:latin typeface="Tahoma"/>
              </a:rPr>
              <a:t>May 3 – Bass Tournament</a:t>
            </a:r>
          </a:p>
          <a:p>
            <a:pPr marL="342900" indent="-342900">
              <a:lnSpc>
                <a:spcPct val="150000"/>
              </a:lnSpc>
              <a:buChar char="•"/>
            </a:pPr>
            <a:r>
              <a:rPr lang="en-US" sz="1800">
                <a:latin typeface="Tahoma"/>
              </a:rPr>
              <a:t>May 9-11 – Mother's Day Cabin Special</a:t>
            </a:r>
          </a:p>
          <a:p>
            <a:pPr marL="342900" indent="-342900">
              <a:lnSpc>
                <a:spcPct val="150000"/>
              </a:lnSpc>
              <a:buChar char="•"/>
            </a:pPr>
            <a:r>
              <a:rPr lang="en-US" sz="1800">
                <a:latin typeface="Tahoma"/>
              </a:rPr>
              <a:t>May 10 – Hike Fort Sill</a:t>
            </a:r>
          </a:p>
          <a:p>
            <a:pPr marL="342900" indent="-342900">
              <a:lnSpc>
                <a:spcPct val="150000"/>
              </a:lnSpc>
              <a:buChar char="•"/>
            </a:pPr>
            <a:r>
              <a:rPr lang="en-US" sz="1800">
                <a:latin typeface="Tahoma"/>
              </a:rPr>
              <a:t>May 24 – Movie on the Beach</a:t>
            </a:r>
          </a:p>
          <a:p>
            <a:pPr marL="342900" indent="-342900">
              <a:lnSpc>
                <a:spcPct val="150000"/>
              </a:lnSpc>
              <a:buChar char="•"/>
            </a:pPr>
            <a:r>
              <a:rPr lang="en-US" sz="1800">
                <a:latin typeface="Tahoma"/>
              </a:rPr>
              <a:t>May 24 – Paint the Park</a:t>
            </a:r>
          </a:p>
          <a:p>
            <a:pPr marL="342900" indent="-342900">
              <a:lnSpc>
                <a:spcPct val="150000"/>
              </a:lnSpc>
              <a:buChar char="•"/>
            </a:pPr>
            <a:r>
              <a:rPr lang="en-US" sz="1800">
                <a:latin typeface="Tahoma"/>
              </a:rPr>
              <a:t>May 31 – Kayak Night Tour</a:t>
            </a:r>
          </a:p>
          <a:p>
            <a:pPr marL="342900" indent="-342900">
              <a:lnSpc>
                <a:spcPct val="150000"/>
              </a:lnSpc>
              <a:buChar char="•"/>
            </a:pPr>
            <a:r>
              <a:rPr lang="en-US" sz="1800">
                <a:latin typeface="Tahoma"/>
              </a:rPr>
              <a:t>May 31-June 1 – Introduction to Kayaking</a:t>
            </a:r>
          </a:p>
        </p:txBody>
      </p:sp>
      <p:sp>
        <p:nvSpPr>
          <p:cNvPr id="6" name="TextBox 5">
            <a:extLst>
              <a:ext uri="{FF2B5EF4-FFF2-40B4-BE49-F238E27FC236}">
                <a16:creationId xmlns:a16="http://schemas.microsoft.com/office/drawing/2014/main" id="{03153C7A-788A-E46B-2D55-8B820C96997F}"/>
              </a:ext>
            </a:extLst>
          </p:cNvPr>
          <p:cNvSpPr txBox="1"/>
          <p:nvPr/>
        </p:nvSpPr>
        <p:spPr>
          <a:xfrm>
            <a:off x="2254" y="1386004"/>
            <a:ext cx="12135701" cy="12926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sz="1800" b="1">
                <a:latin typeface="Tahoma"/>
              </a:rPr>
              <a:t>RENTALS ARE OPEN! </a:t>
            </a:r>
            <a:br>
              <a:rPr lang="en-US" sz="1800">
                <a:latin typeface="Tahoma"/>
              </a:rPr>
            </a:br>
            <a:r>
              <a:rPr lang="en-US" sz="1800">
                <a:latin typeface="Tahoma"/>
              </a:rPr>
              <a:t>10 a.m.- 4 p.m., Saturday and Sunday</a:t>
            </a:r>
          </a:p>
          <a:p>
            <a:pPr algn="ctr"/>
            <a:r>
              <a:rPr lang="en-US" sz="1800">
                <a:solidFill>
                  <a:schemeClr val="bg2">
                    <a:lumMod val="76000"/>
                    <a:lumOff val="24000"/>
                  </a:schemeClr>
                </a:solidFill>
                <a:latin typeface="Tahoma"/>
              </a:rPr>
              <a:t>Park Opens on May 23 at 11 a.m. with Free Admission to the park all day!</a:t>
            </a:r>
          </a:p>
          <a:p>
            <a:pPr algn="ctr"/>
            <a:r>
              <a:rPr lang="en-US" sz="1800">
                <a:latin typeface="Tahoma"/>
              </a:rPr>
              <a:t>Gate fees are $6 per car for Active Duty, Veterans, and DOD ID Card Holders and $8 per car for Civilians</a:t>
            </a:r>
          </a:p>
          <a:p>
            <a:pPr algn="l"/>
            <a:endParaRPr lang="en-US"/>
          </a:p>
        </p:txBody>
      </p:sp>
      <p:pic>
        <p:nvPicPr>
          <p:cNvPr id="7" name="Picture 6">
            <a:extLst>
              <a:ext uri="{FF2B5EF4-FFF2-40B4-BE49-F238E27FC236}">
                <a16:creationId xmlns:a16="http://schemas.microsoft.com/office/drawing/2014/main" id="{D57EA545-63AB-6C7B-43B6-835EE7D59A53}"/>
              </a:ext>
            </a:extLst>
          </p:cNvPr>
          <p:cNvPicPr>
            <a:picLocks noChangeAspect="1"/>
          </p:cNvPicPr>
          <p:nvPr/>
        </p:nvPicPr>
        <p:blipFill>
          <a:blip r:embed="rId3"/>
          <a:stretch>
            <a:fillRect/>
          </a:stretch>
        </p:blipFill>
        <p:spPr>
          <a:xfrm>
            <a:off x="5371237" y="2879547"/>
            <a:ext cx="3068311" cy="3978454"/>
          </a:xfrm>
          <a:prstGeom prst="rect">
            <a:avLst/>
          </a:prstGeom>
        </p:spPr>
      </p:pic>
      <p:pic>
        <p:nvPicPr>
          <p:cNvPr id="8" name="Picture 7">
            <a:extLst>
              <a:ext uri="{FF2B5EF4-FFF2-40B4-BE49-F238E27FC236}">
                <a16:creationId xmlns:a16="http://schemas.microsoft.com/office/drawing/2014/main" id="{B791ED4B-CDCD-D096-34AC-51C3B0188DFF}"/>
              </a:ext>
            </a:extLst>
          </p:cNvPr>
          <p:cNvPicPr>
            <a:picLocks noChangeAspect="1"/>
          </p:cNvPicPr>
          <p:nvPr/>
        </p:nvPicPr>
        <p:blipFill>
          <a:blip r:embed="rId4"/>
          <a:stretch>
            <a:fillRect/>
          </a:stretch>
        </p:blipFill>
        <p:spPr>
          <a:xfrm>
            <a:off x="8859977" y="2879547"/>
            <a:ext cx="3123878" cy="3978453"/>
          </a:xfrm>
          <a:prstGeom prst="rect">
            <a:avLst/>
          </a:prstGeom>
        </p:spPr>
      </p:pic>
    </p:spTree>
    <p:extLst>
      <p:ext uri="{BB962C8B-B14F-4D97-AF65-F5344CB8AC3E}">
        <p14:creationId xmlns:p14="http://schemas.microsoft.com/office/powerpoint/2010/main" val="2364555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59">
          <a:extLst>
            <a:ext uri="{FF2B5EF4-FFF2-40B4-BE49-F238E27FC236}">
              <a16:creationId xmlns:a16="http://schemas.microsoft.com/office/drawing/2014/main" id="{C5A2C76D-8ABA-3076-531E-A2C73DDE057D}"/>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4A9A30D-C53F-1BFC-C57A-8F6EC8A003DC}"/>
              </a:ext>
            </a:extLst>
          </p:cNvPr>
          <p:cNvSpPr txBox="1"/>
          <p:nvPr/>
        </p:nvSpPr>
        <p:spPr>
          <a:xfrm>
            <a:off x="3462" y="-1675"/>
            <a:ext cx="12190018"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sz="4000" b="1">
                <a:solidFill>
                  <a:schemeClr val="accent6">
                    <a:lumMod val="49000"/>
                  </a:schemeClr>
                </a:solidFill>
                <a:latin typeface="Tahoma"/>
              </a:rPr>
              <a:t>Outdoor Adventure Center</a:t>
            </a:r>
          </a:p>
        </p:txBody>
      </p:sp>
      <p:sp>
        <p:nvSpPr>
          <p:cNvPr id="10" name="TextBox 9">
            <a:extLst>
              <a:ext uri="{FF2B5EF4-FFF2-40B4-BE49-F238E27FC236}">
                <a16:creationId xmlns:a16="http://schemas.microsoft.com/office/drawing/2014/main" id="{B748474A-AEA0-8931-2625-3C1068B650F3}"/>
              </a:ext>
            </a:extLst>
          </p:cNvPr>
          <p:cNvSpPr txBox="1"/>
          <p:nvPr/>
        </p:nvSpPr>
        <p:spPr>
          <a:xfrm>
            <a:off x="168233" y="1106824"/>
            <a:ext cx="5586351" cy="27576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sz="2400" b="1" kern="1200">
                <a:solidFill>
                  <a:schemeClr val="tx1"/>
                </a:solidFill>
                <a:latin typeface="Tahoma"/>
                <a:ea typeface="Tahoma"/>
                <a:cs typeface="Tahoma"/>
              </a:rPr>
              <a:t>Cycling Challenge</a:t>
            </a:r>
            <a:r>
              <a:rPr lang="en-US" sz="2800" b="1" kern="1200">
                <a:solidFill>
                  <a:schemeClr val="tx1"/>
                </a:solidFill>
                <a:latin typeface="Tahoma"/>
                <a:ea typeface="Tahoma"/>
                <a:cs typeface="Tahoma"/>
              </a:rPr>
              <a:t> </a:t>
            </a:r>
          </a:p>
          <a:p>
            <a:pPr algn="ctr"/>
            <a:r>
              <a:rPr lang="en-US" sz="1600" b="1" kern="1200">
                <a:solidFill>
                  <a:schemeClr val="tx1"/>
                </a:solidFill>
                <a:latin typeface="Tahoma"/>
              </a:rPr>
              <a:t>May 1 – August 31</a:t>
            </a:r>
            <a:endParaRPr lang="en-US" sz="2800" b="1" kern="1200">
              <a:solidFill>
                <a:schemeClr val="tx1"/>
              </a:solidFill>
              <a:latin typeface="Tahoma"/>
            </a:endParaRPr>
          </a:p>
          <a:p>
            <a:pPr marL="285750" indent="-285750">
              <a:buChar char="•"/>
            </a:pPr>
            <a:endParaRPr lang="en-US" b="1">
              <a:solidFill>
                <a:schemeClr val="tx1"/>
              </a:solidFill>
              <a:latin typeface="Tahoma"/>
              <a:ea typeface="Tahoma"/>
            </a:endParaRPr>
          </a:p>
          <a:p>
            <a:pPr marL="285750" indent="-285750">
              <a:buChar char="•"/>
            </a:pPr>
            <a:r>
              <a:rPr lang="en-US" sz="1600" kern="1200">
                <a:solidFill>
                  <a:schemeClr val="tx1"/>
                </a:solidFill>
                <a:latin typeface="Tahoma"/>
                <a:ea typeface="Tahoma"/>
                <a:cs typeface="Tahoma"/>
              </a:rPr>
              <a:t>All participants receive a cycling jersey this year!</a:t>
            </a:r>
          </a:p>
          <a:p>
            <a:pPr marL="285750" indent="-285750">
              <a:buChar char="•"/>
            </a:pPr>
            <a:r>
              <a:rPr lang="en-US" sz="1600" kern="1200">
                <a:solidFill>
                  <a:schemeClr val="tx1"/>
                </a:solidFill>
                <a:latin typeface="Tahoma"/>
                <a:ea typeface="Tahoma"/>
                <a:cs typeface="Tahoma"/>
              </a:rPr>
              <a:t>Can compete as a family! (only one jersey and one coin per family)</a:t>
            </a:r>
          </a:p>
          <a:p>
            <a:pPr marL="285750" indent="-285750">
              <a:buChar char="•"/>
            </a:pPr>
            <a:r>
              <a:rPr lang="en-US" sz="1600" kern="1200">
                <a:solidFill>
                  <a:schemeClr val="tx1"/>
                </a:solidFill>
                <a:latin typeface="Tahoma"/>
                <a:ea typeface="Tahoma"/>
                <a:cs typeface="Tahoma"/>
              </a:rPr>
              <a:t>Receive coins that interlock if you complete 500 KM and 1000 KM.</a:t>
            </a:r>
          </a:p>
          <a:p>
            <a:pPr marL="285750" indent="-285750">
              <a:buChar char="•"/>
            </a:pPr>
            <a:r>
              <a:rPr lang="en-US" sz="1600" kern="1200">
                <a:solidFill>
                  <a:schemeClr val="tx1"/>
                </a:solidFill>
                <a:latin typeface="Tahoma"/>
                <a:ea typeface="Tahoma"/>
                <a:cs typeface="Tahoma"/>
              </a:rPr>
              <a:t>You must keep track of your miles in an app for proof of miles ridden.</a:t>
            </a:r>
            <a:r>
              <a:rPr lang="en-US" sz="1800" kern="1200">
                <a:solidFill>
                  <a:schemeClr val="tx1"/>
                </a:solidFill>
                <a:latin typeface="Tahoma"/>
                <a:ea typeface="Tahoma"/>
                <a:cs typeface="Tahoma"/>
              </a:rPr>
              <a:t> </a:t>
            </a:r>
            <a:endParaRPr lang="en-US" sz="1800" b="1" kern="1200">
              <a:solidFill>
                <a:schemeClr val="tx1"/>
              </a:solidFill>
              <a:latin typeface="Tahoma"/>
              <a:ea typeface="Tahoma"/>
              <a:cs typeface="Tahoma"/>
            </a:endParaRPr>
          </a:p>
        </p:txBody>
      </p:sp>
      <p:pic>
        <p:nvPicPr>
          <p:cNvPr id="11" name="Picture 10">
            <a:extLst>
              <a:ext uri="{FF2B5EF4-FFF2-40B4-BE49-F238E27FC236}">
                <a16:creationId xmlns:a16="http://schemas.microsoft.com/office/drawing/2014/main" id="{E1807E06-2490-4B1E-B851-09D905A40E5A}"/>
              </a:ext>
            </a:extLst>
          </p:cNvPr>
          <p:cNvPicPr>
            <a:picLocks noChangeAspect="1"/>
          </p:cNvPicPr>
          <p:nvPr/>
        </p:nvPicPr>
        <p:blipFill>
          <a:blip r:embed="rId3"/>
          <a:stretch>
            <a:fillRect/>
          </a:stretch>
        </p:blipFill>
        <p:spPr>
          <a:xfrm>
            <a:off x="171601" y="3972606"/>
            <a:ext cx="2716893" cy="2674409"/>
          </a:xfrm>
          <a:prstGeom prst="rect">
            <a:avLst/>
          </a:prstGeom>
        </p:spPr>
      </p:pic>
      <p:pic>
        <p:nvPicPr>
          <p:cNvPr id="12" name="Picture 11">
            <a:extLst>
              <a:ext uri="{FF2B5EF4-FFF2-40B4-BE49-F238E27FC236}">
                <a16:creationId xmlns:a16="http://schemas.microsoft.com/office/drawing/2014/main" id="{42FD1C84-2030-6BF1-4162-29A203446F50}"/>
              </a:ext>
            </a:extLst>
          </p:cNvPr>
          <p:cNvPicPr>
            <a:picLocks noChangeAspect="1"/>
          </p:cNvPicPr>
          <p:nvPr/>
        </p:nvPicPr>
        <p:blipFill>
          <a:blip r:embed="rId4"/>
          <a:stretch>
            <a:fillRect/>
          </a:stretch>
        </p:blipFill>
        <p:spPr>
          <a:xfrm>
            <a:off x="2837812" y="4033438"/>
            <a:ext cx="3199644" cy="2450042"/>
          </a:xfrm>
          <a:prstGeom prst="rect">
            <a:avLst/>
          </a:prstGeom>
        </p:spPr>
      </p:pic>
      <p:cxnSp>
        <p:nvCxnSpPr>
          <p:cNvPr id="13" name="Straight Arrow Connector 12">
            <a:extLst>
              <a:ext uri="{FF2B5EF4-FFF2-40B4-BE49-F238E27FC236}">
                <a16:creationId xmlns:a16="http://schemas.microsoft.com/office/drawing/2014/main" id="{D7454463-D69D-D5B2-D078-999F6CAEECB8}"/>
              </a:ext>
            </a:extLst>
          </p:cNvPr>
          <p:cNvCxnSpPr/>
          <p:nvPr/>
        </p:nvCxnSpPr>
        <p:spPr>
          <a:xfrm>
            <a:off x="6029475" y="671284"/>
            <a:ext cx="18144" cy="6144381"/>
          </a:xfrm>
          <a:prstGeom prst="straightConnector1">
            <a:avLst/>
          </a:prstGeom>
        </p:spPr>
        <p:style>
          <a:lnRef idx="3">
            <a:schemeClr val="dk1"/>
          </a:lnRef>
          <a:fillRef idx="0">
            <a:schemeClr val="dk1"/>
          </a:fillRef>
          <a:effectRef idx="2">
            <a:schemeClr val="dk1"/>
          </a:effectRef>
          <a:fontRef idx="minor">
            <a:schemeClr val="tx1"/>
          </a:fontRef>
        </p:style>
      </p:cxnSp>
      <p:pic>
        <p:nvPicPr>
          <p:cNvPr id="15" name="Picture 14">
            <a:extLst>
              <a:ext uri="{FF2B5EF4-FFF2-40B4-BE49-F238E27FC236}">
                <a16:creationId xmlns:a16="http://schemas.microsoft.com/office/drawing/2014/main" id="{3799B674-06A1-51D9-7FDB-C57F6642C3D0}"/>
              </a:ext>
            </a:extLst>
          </p:cNvPr>
          <p:cNvPicPr>
            <a:picLocks noChangeAspect="1"/>
          </p:cNvPicPr>
          <p:nvPr/>
        </p:nvPicPr>
        <p:blipFill>
          <a:blip r:embed="rId5"/>
          <a:srcRect l="413" r="-252" b="8173"/>
          <a:stretch/>
        </p:blipFill>
        <p:spPr>
          <a:xfrm>
            <a:off x="6914672" y="1202596"/>
            <a:ext cx="4797115" cy="5653321"/>
          </a:xfrm>
          <a:prstGeom prst="rect">
            <a:avLst/>
          </a:prstGeom>
        </p:spPr>
      </p:pic>
      <p:pic>
        <p:nvPicPr>
          <p:cNvPr id="14" name="Picture 13">
            <a:extLst>
              <a:ext uri="{FF2B5EF4-FFF2-40B4-BE49-F238E27FC236}">
                <a16:creationId xmlns:a16="http://schemas.microsoft.com/office/drawing/2014/main" id="{13600B91-1F3F-80CB-23FB-63B183DC4A5A}"/>
              </a:ext>
            </a:extLst>
          </p:cNvPr>
          <p:cNvPicPr>
            <a:picLocks noChangeAspect="1"/>
          </p:cNvPicPr>
          <p:nvPr/>
        </p:nvPicPr>
        <p:blipFill>
          <a:blip r:embed="rId6"/>
          <a:srcRect t="3157" r="-509" b="45287"/>
          <a:stretch/>
        </p:blipFill>
        <p:spPr>
          <a:xfrm>
            <a:off x="6912697" y="768183"/>
            <a:ext cx="4857176" cy="3039951"/>
          </a:xfrm>
          <a:prstGeom prst="rect">
            <a:avLst/>
          </a:prstGeom>
        </p:spPr>
      </p:pic>
      <p:sp>
        <p:nvSpPr>
          <p:cNvPr id="16" name="TextBox 15">
            <a:extLst>
              <a:ext uri="{FF2B5EF4-FFF2-40B4-BE49-F238E27FC236}">
                <a16:creationId xmlns:a16="http://schemas.microsoft.com/office/drawing/2014/main" id="{A1948A36-536D-AFB8-C475-99B2FCBEE27E}"/>
              </a:ext>
            </a:extLst>
          </p:cNvPr>
          <p:cNvSpPr txBox="1"/>
          <p:nvPr/>
        </p:nvSpPr>
        <p:spPr>
          <a:xfrm>
            <a:off x="6534452" y="3806976"/>
            <a:ext cx="448491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chemeClr val="bg1"/>
                </a:solidFill>
              </a:rPr>
              <a:t>Indoor Archery Range</a:t>
            </a:r>
            <a:endParaRPr lang="en-US" sz="2400">
              <a:solidFill>
                <a:schemeClr val="bg1"/>
              </a:solidFill>
            </a:endParaRPr>
          </a:p>
        </p:txBody>
      </p:sp>
    </p:spTree>
    <p:extLst>
      <p:ext uri="{BB962C8B-B14F-4D97-AF65-F5344CB8AC3E}">
        <p14:creationId xmlns:p14="http://schemas.microsoft.com/office/powerpoint/2010/main" val="10597995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59">
          <a:extLst>
            <a:ext uri="{FF2B5EF4-FFF2-40B4-BE49-F238E27FC236}">
              <a16:creationId xmlns:a16="http://schemas.microsoft.com/office/drawing/2014/main" id="{EA36788F-FD7D-DE33-830B-2E0C3AD13C8F}"/>
            </a:ext>
          </a:extLst>
        </p:cNvPr>
        <p:cNvGrpSpPr/>
        <p:nvPr/>
      </p:nvGrpSpPr>
      <p:grpSpPr>
        <a:xfrm>
          <a:off x="0" y="0"/>
          <a:ext cx="0" cy="0"/>
          <a:chOff x="0" y="0"/>
          <a:chExt cx="0" cy="0"/>
        </a:xfrm>
      </p:grpSpPr>
      <p:sp>
        <p:nvSpPr>
          <p:cNvPr id="760" name="Google Shape;760;g3015814103a_0_1636">
            <a:extLst>
              <a:ext uri="{FF2B5EF4-FFF2-40B4-BE49-F238E27FC236}">
                <a16:creationId xmlns:a16="http://schemas.microsoft.com/office/drawing/2014/main" id="{630B6C68-3636-6585-87B8-ACF6E62DA79C}"/>
              </a:ext>
            </a:extLst>
          </p:cNvPr>
          <p:cNvSpPr txBox="1">
            <a:spLocks noGrp="1"/>
          </p:cNvSpPr>
          <p:nvPr>
            <p:ph type="body" idx="1"/>
          </p:nvPr>
        </p:nvSpPr>
        <p:spPr>
          <a:xfrm>
            <a:off x="0" y="2207418"/>
            <a:ext cx="12192000" cy="1159811"/>
          </a:xfrm>
          <a:prstGeom prst="rect">
            <a:avLst/>
          </a:prstGeom>
          <a:noFill/>
          <a:ln>
            <a:noFill/>
          </a:ln>
        </p:spPr>
        <p:txBody>
          <a:bodyPr spcFirstLastPara="1" wrap="square" lIns="91425" tIns="45700" rIns="91425" bIns="45700" anchor="ctr" anchorCtr="0">
            <a:normAutofit/>
          </a:bodyPr>
          <a:lstStyle/>
          <a:p>
            <a:pPr marL="0" indent="0" algn="ctr">
              <a:buNone/>
            </a:pPr>
            <a:r>
              <a:rPr lang="en-US" sz="4000" b="1">
                <a:solidFill>
                  <a:schemeClr val="dk1"/>
                </a:solidFill>
                <a:latin typeface="Tahoma"/>
              </a:rPr>
              <a:t>Warrior Adventure Quest</a:t>
            </a:r>
            <a:endParaRPr lang="en-US" sz="4000">
              <a:solidFill>
                <a:schemeClr val="dk1"/>
              </a:solidFill>
              <a:latin typeface="Tahoma"/>
            </a:endParaRPr>
          </a:p>
          <a:p>
            <a:pPr marL="0" indent="0" algn="ctr">
              <a:buSzPts val="4000"/>
              <a:buNone/>
            </a:pPr>
            <a:r>
              <a:rPr lang="en-US" sz="2800">
                <a:solidFill>
                  <a:schemeClr val="dk1"/>
                </a:solidFill>
                <a:latin typeface="Tahoma"/>
              </a:rPr>
              <a:t>Brianna Wilcox, Outdoor Recreation Director</a:t>
            </a:r>
          </a:p>
        </p:txBody>
      </p:sp>
    </p:spTree>
    <p:extLst>
      <p:ext uri="{BB962C8B-B14F-4D97-AF65-F5344CB8AC3E}">
        <p14:creationId xmlns:p14="http://schemas.microsoft.com/office/powerpoint/2010/main" val="8348877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59">
          <a:extLst>
            <a:ext uri="{FF2B5EF4-FFF2-40B4-BE49-F238E27FC236}">
              <a16:creationId xmlns:a16="http://schemas.microsoft.com/office/drawing/2014/main" id="{45CB6FEA-27BD-3CF4-2194-2FF4861303A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2656BA4-0361-4627-10A3-D3F945511DD2}"/>
              </a:ext>
            </a:extLst>
          </p:cNvPr>
          <p:cNvPicPr>
            <a:picLocks noChangeAspect="1"/>
          </p:cNvPicPr>
          <p:nvPr/>
        </p:nvPicPr>
        <p:blipFill>
          <a:blip r:embed="rId3"/>
          <a:stretch>
            <a:fillRect/>
          </a:stretch>
        </p:blipFill>
        <p:spPr>
          <a:xfrm>
            <a:off x="0" y="-52594"/>
            <a:ext cx="12192000" cy="6796934"/>
          </a:xfrm>
          <a:prstGeom prst="rect">
            <a:avLst/>
          </a:prstGeom>
        </p:spPr>
      </p:pic>
    </p:spTree>
    <p:extLst>
      <p:ext uri="{BB962C8B-B14F-4D97-AF65-F5344CB8AC3E}">
        <p14:creationId xmlns:p14="http://schemas.microsoft.com/office/powerpoint/2010/main" val="37270661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59">
          <a:extLst>
            <a:ext uri="{FF2B5EF4-FFF2-40B4-BE49-F238E27FC236}">
              <a16:creationId xmlns:a16="http://schemas.microsoft.com/office/drawing/2014/main" id="{20C7D244-717F-E4D0-5349-EAF2C26541DC}"/>
            </a:ext>
          </a:extLst>
        </p:cNvPr>
        <p:cNvGrpSpPr/>
        <p:nvPr/>
      </p:nvGrpSpPr>
      <p:grpSpPr>
        <a:xfrm>
          <a:off x="0" y="0"/>
          <a:ext cx="0" cy="0"/>
          <a:chOff x="0" y="0"/>
          <a:chExt cx="0" cy="0"/>
        </a:xfrm>
      </p:grpSpPr>
      <p:sp>
        <p:nvSpPr>
          <p:cNvPr id="760" name="Google Shape;760;g3015814103a_0_1636">
            <a:extLst>
              <a:ext uri="{FF2B5EF4-FFF2-40B4-BE49-F238E27FC236}">
                <a16:creationId xmlns:a16="http://schemas.microsoft.com/office/drawing/2014/main" id="{5FCE94AA-0685-448C-1541-689BB8C3AE42}"/>
              </a:ext>
            </a:extLst>
          </p:cNvPr>
          <p:cNvSpPr txBox="1">
            <a:spLocks noGrp="1"/>
          </p:cNvSpPr>
          <p:nvPr>
            <p:ph type="body" idx="1"/>
          </p:nvPr>
        </p:nvSpPr>
        <p:spPr>
          <a:xfrm>
            <a:off x="0" y="2207418"/>
            <a:ext cx="12192000" cy="1159811"/>
          </a:xfrm>
          <a:prstGeom prst="rect">
            <a:avLst/>
          </a:prstGeom>
          <a:noFill/>
          <a:ln>
            <a:noFill/>
          </a:ln>
        </p:spPr>
        <p:txBody>
          <a:bodyPr spcFirstLastPara="1" wrap="square" lIns="91425" tIns="45700" rIns="91425" bIns="45700" anchor="ctr" anchorCtr="0">
            <a:normAutofit/>
          </a:bodyPr>
          <a:lstStyle/>
          <a:p>
            <a:pPr marL="0" indent="0" algn="ctr">
              <a:buNone/>
            </a:pPr>
            <a:r>
              <a:rPr lang="en-US" sz="4000" b="1">
                <a:solidFill>
                  <a:schemeClr val="dk1"/>
                </a:solidFill>
                <a:latin typeface="Tahoma"/>
              </a:rPr>
              <a:t>Child and Youth Services (CYS)</a:t>
            </a:r>
            <a:endParaRPr lang="en-US" sz="4000">
              <a:solidFill>
                <a:schemeClr val="dk1"/>
              </a:solidFill>
              <a:latin typeface="Tahoma"/>
            </a:endParaRPr>
          </a:p>
          <a:p>
            <a:pPr marL="0" indent="0" algn="ctr">
              <a:buNone/>
            </a:pPr>
            <a:r>
              <a:rPr lang="en-US" sz="2800">
                <a:solidFill>
                  <a:schemeClr val="dk1"/>
                </a:solidFill>
                <a:latin typeface="Tahoma"/>
              </a:rPr>
              <a:t>Kelsee Mullins, Youth Sports Director</a:t>
            </a:r>
            <a:endParaRPr lang="en-US">
              <a:solidFill>
                <a:schemeClr val="dk1"/>
              </a:solidFill>
            </a:endParaRPr>
          </a:p>
        </p:txBody>
      </p:sp>
    </p:spTree>
    <p:extLst>
      <p:ext uri="{BB962C8B-B14F-4D97-AF65-F5344CB8AC3E}">
        <p14:creationId xmlns:p14="http://schemas.microsoft.com/office/powerpoint/2010/main" val="12217122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00">
          <a:extLst>
            <a:ext uri="{FF2B5EF4-FFF2-40B4-BE49-F238E27FC236}">
              <a16:creationId xmlns:a16="http://schemas.microsoft.com/office/drawing/2014/main" id="{5009602D-0496-CB91-4A75-417B757AA926}"/>
            </a:ext>
          </a:extLst>
        </p:cNvPr>
        <p:cNvGrpSpPr/>
        <p:nvPr/>
      </p:nvGrpSpPr>
      <p:grpSpPr>
        <a:xfrm>
          <a:off x="0" y="0"/>
          <a:ext cx="0" cy="0"/>
          <a:chOff x="0" y="0"/>
          <a:chExt cx="0" cy="0"/>
        </a:xfrm>
      </p:grpSpPr>
      <p:pic>
        <p:nvPicPr>
          <p:cNvPr id="703" name="Google Shape;703;p2">
            <a:extLst>
              <a:ext uri="{FF2B5EF4-FFF2-40B4-BE49-F238E27FC236}">
                <a16:creationId xmlns:a16="http://schemas.microsoft.com/office/drawing/2014/main" id="{F2967CCC-FC03-E1D7-BD2E-73E80F6ACC28}"/>
              </a:ext>
            </a:extLst>
          </p:cNvPr>
          <p:cNvPicPr preferRelativeResize="0"/>
          <p:nvPr/>
        </p:nvPicPr>
        <p:blipFill rotWithShape="1">
          <a:blip r:embed="rId3">
            <a:alphaModFix/>
          </a:blip>
          <a:srcRect/>
          <a:stretch/>
        </p:blipFill>
        <p:spPr>
          <a:xfrm>
            <a:off x="4962081" y="5018250"/>
            <a:ext cx="2267834" cy="646331"/>
          </a:xfrm>
          <a:prstGeom prst="rect">
            <a:avLst/>
          </a:prstGeom>
          <a:noFill/>
          <a:ln>
            <a:noFill/>
          </a:ln>
        </p:spPr>
      </p:pic>
      <p:sp>
        <p:nvSpPr>
          <p:cNvPr id="704" name="Google Shape;704;p2">
            <a:extLst>
              <a:ext uri="{FF2B5EF4-FFF2-40B4-BE49-F238E27FC236}">
                <a16:creationId xmlns:a16="http://schemas.microsoft.com/office/drawing/2014/main" id="{F4AF8EC9-5F01-7CA7-F201-FB604133C9C3}"/>
              </a:ext>
            </a:extLst>
          </p:cNvPr>
          <p:cNvSpPr txBox="1">
            <a:spLocks noGrp="1"/>
          </p:cNvSpPr>
          <p:nvPr>
            <p:ph type="title"/>
          </p:nvPr>
        </p:nvSpPr>
        <p:spPr>
          <a:xfrm>
            <a:off x="3459479" y="316651"/>
            <a:ext cx="5273040" cy="646331"/>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Arial"/>
              <a:buNone/>
            </a:pPr>
            <a:r>
              <a:rPr lang="en-US" b="1">
                <a:latin typeface="Tahoma" panose="020B0604030504040204" pitchFamily="34" charset="0"/>
                <a:ea typeface="Tahoma" panose="020B0604030504040204" pitchFamily="34" charset="0"/>
                <a:cs typeface="Tahoma" panose="020B0604030504040204" pitchFamily="34" charset="0"/>
                <a:sym typeface="Arial"/>
              </a:rPr>
              <a:t>Sill F.A.C.T.S. Slides</a:t>
            </a:r>
            <a:endParaRPr>
              <a:latin typeface="Tahoma" panose="020B0604030504040204" pitchFamily="34" charset="0"/>
              <a:ea typeface="Tahoma" panose="020B0604030504040204" pitchFamily="34" charset="0"/>
              <a:cs typeface="Tahoma" panose="020B0604030504040204" pitchFamily="34" charset="0"/>
            </a:endParaRPr>
          </a:p>
        </p:txBody>
      </p:sp>
      <p:grpSp>
        <p:nvGrpSpPr>
          <p:cNvPr id="3" name="Group 2">
            <a:extLst>
              <a:ext uri="{FF2B5EF4-FFF2-40B4-BE49-F238E27FC236}">
                <a16:creationId xmlns:a16="http://schemas.microsoft.com/office/drawing/2014/main" id="{1B32FD94-D9AA-746E-B9F5-4F5A1A1117E4}"/>
              </a:ext>
            </a:extLst>
          </p:cNvPr>
          <p:cNvGrpSpPr/>
          <p:nvPr/>
        </p:nvGrpSpPr>
        <p:grpSpPr>
          <a:xfrm>
            <a:off x="4409688" y="1268385"/>
            <a:ext cx="3372620" cy="3235302"/>
            <a:chOff x="3982913" y="984759"/>
            <a:chExt cx="3965331" cy="3815842"/>
          </a:xfrm>
        </p:grpSpPr>
        <p:sp>
          <p:nvSpPr>
            <p:cNvPr id="2" name="Rectangle 1">
              <a:extLst>
                <a:ext uri="{FF2B5EF4-FFF2-40B4-BE49-F238E27FC236}">
                  <a16:creationId xmlns:a16="http://schemas.microsoft.com/office/drawing/2014/main" id="{F339336F-BA4E-E226-E977-9EFA5DAADA49}"/>
                </a:ext>
              </a:extLst>
            </p:cNvPr>
            <p:cNvSpPr/>
            <p:nvPr/>
          </p:nvSpPr>
          <p:spPr>
            <a:xfrm>
              <a:off x="3982913" y="984759"/>
              <a:ext cx="3965331" cy="3815842"/>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705" name="Google Shape;705;p2">
              <a:extLst>
                <a:ext uri="{FF2B5EF4-FFF2-40B4-BE49-F238E27FC236}">
                  <a16:creationId xmlns:a16="http://schemas.microsoft.com/office/drawing/2014/main" id="{E7E2F1C2-4D9E-0715-2391-7143A2CEBD2F}"/>
                </a:ext>
              </a:extLst>
            </p:cNvPr>
            <p:cNvPicPr preferRelativeResize="0"/>
            <p:nvPr/>
          </p:nvPicPr>
          <p:blipFill rotWithShape="1">
            <a:blip r:embed="rId4">
              <a:alphaModFix/>
            </a:blip>
            <a:srcRect/>
            <a:stretch/>
          </p:blipFill>
          <p:spPr>
            <a:xfrm>
              <a:off x="4129303" y="1144879"/>
              <a:ext cx="3672550" cy="3495602"/>
            </a:xfrm>
            <a:prstGeom prst="rect">
              <a:avLst/>
            </a:prstGeom>
            <a:noFill/>
            <a:ln>
              <a:noFill/>
            </a:ln>
          </p:spPr>
        </p:pic>
      </p:grpSp>
      <p:sp>
        <p:nvSpPr>
          <p:cNvPr id="706" name="Google Shape;706;p2">
            <a:extLst>
              <a:ext uri="{FF2B5EF4-FFF2-40B4-BE49-F238E27FC236}">
                <a16:creationId xmlns:a16="http://schemas.microsoft.com/office/drawing/2014/main" id="{58290A28-51B5-F8F9-E3AE-B7C5E9F2C5AB}"/>
              </a:ext>
            </a:extLst>
          </p:cNvPr>
          <p:cNvSpPr txBox="1"/>
          <p:nvPr/>
        </p:nvSpPr>
        <p:spPr>
          <a:xfrm>
            <a:off x="1678881" y="5562431"/>
            <a:ext cx="9098008" cy="1015663"/>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4200" b="1" i="0" u="none">
                <a:solidFill>
                  <a:schemeClr val="dk1"/>
                </a:solidFill>
                <a:latin typeface="Tahoma" panose="020B0604030504040204" pitchFamily="34" charset="0"/>
                <a:ea typeface="Tahoma" panose="020B0604030504040204" pitchFamily="34" charset="0"/>
                <a:cs typeface="Tahoma" panose="020B0604030504040204" pitchFamily="34" charset="0"/>
                <a:sym typeface="Arial"/>
              </a:rPr>
              <a:t>sill.armymwr.com</a:t>
            </a:r>
            <a:endParaRPr>
              <a:latin typeface="Tahoma" panose="020B0604030504040204" pitchFamily="34" charset="0"/>
              <a:ea typeface="Tahoma" panose="020B0604030504040204" pitchFamily="34" charset="0"/>
              <a:cs typeface="Tahoma" panose="020B0604030504040204" pitchFamily="34" charset="0"/>
            </a:endParaRPr>
          </a:p>
          <a:p>
            <a:pPr marL="0" marR="0" lvl="0" indent="0" algn="ctr" rtl="0">
              <a:spcBef>
                <a:spcPts val="0"/>
              </a:spcBef>
              <a:spcAft>
                <a:spcPts val="0"/>
              </a:spcAft>
              <a:buNone/>
            </a:pPr>
            <a:r>
              <a:rPr lang="en-US" sz="2400" b="1" i="0" u="none">
                <a:solidFill>
                  <a:schemeClr val="dk1"/>
                </a:solidFill>
                <a:latin typeface="Tahoma" panose="020B0604030504040204" pitchFamily="34" charset="0"/>
                <a:ea typeface="Tahoma" panose="020B0604030504040204" pitchFamily="34" charset="0"/>
                <a:cs typeface="Tahoma" panose="020B0604030504040204" pitchFamily="34" charset="0"/>
                <a:sym typeface="Arial"/>
              </a:rPr>
              <a:t>Click on the Sill F.A.C.T.S. tab. </a:t>
            </a:r>
            <a:endParaRPr sz="2400" b="1">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709712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250"/>
                                  </p:stCondLst>
                                  <p:childTnLst>
                                    <p:animMotion origin="layout" path="M 0 -3.7037E-6 L -0.60664 -0.00833 " pathEditMode="relative" rAng="0" ptsTypes="AA">
                                      <p:cBhvr>
                                        <p:cTn id="6" dur="1750" fill="hold"/>
                                        <p:tgtEl>
                                          <p:spTgt spid="703"/>
                                        </p:tgtEl>
                                        <p:attrNameLst>
                                          <p:attrName>ppt_x</p:attrName>
                                          <p:attrName>ppt_y</p:attrName>
                                        </p:attrNameLst>
                                      </p:cBhvr>
                                      <p:rCtr x="-30339" y="-41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75EEAC-EF41-6F5D-69B9-EB41EC8A737C}"/>
              </a:ext>
            </a:extLst>
          </p:cNvPr>
          <p:cNvPicPr>
            <a:picLocks noChangeAspect="1"/>
          </p:cNvPicPr>
          <p:nvPr/>
        </p:nvPicPr>
        <p:blipFill>
          <a:blip r:embed="rId2"/>
          <a:stretch>
            <a:fillRect/>
          </a:stretch>
        </p:blipFill>
        <p:spPr>
          <a:xfrm>
            <a:off x="19157" y="-3515"/>
            <a:ext cx="5913913" cy="6865029"/>
          </a:xfrm>
          <a:prstGeom prst="rect">
            <a:avLst/>
          </a:prstGeom>
        </p:spPr>
      </p:pic>
      <p:pic>
        <p:nvPicPr>
          <p:cNvPr id="9" name="Picture 8">
            <a:extLst>
              <a:ext uri="{FF2B5EF4-FFF2-40B4-BE49-F238E27FC236}">
                <a16:creationId xmlns:a16="http://schemas.microsoft.com/office/drawing/2014/main" id="{E6790484-6E4F-4B43-B1F2-721DEA5E4C05}"/>
              </a:ext>
            </a:extLst>
          </p:cNvPr>
          <p:cNvPicPr>
            <a:picLocks noChangeAspect="1"/>
          </p:cNvPicPr>
          <p:nvPr/>
        </p:nvPicPr>
        <p:blipFill>
          <a:blip r:embed="rId3"/>
          <a:stretch>
            <a:fillRect/>
          </a:stretch>
        </p:blipFill>
        <p:spPr>
          <a:xfrm>
            <a:off x="7429761" y="1240350"/>
            <a:ext cx="3029815" cy="3019246"/>
          </a:xfrm>
          <a:prstGeom prst="rect">
            <a:avLst/>
          </a:prstGeom>
        </p:spPr>
      </p:pic>
      <p:sp>
        <p:nvSpPr>
          <p:cNvPr id="17" name="TextBox 16">
            <a:extLst>
              <a:ext uri="{FF2B5EF4-FFF2-40B4-BE49-F238E27FC236}">
                <a16:creationId xmlns:a16="http://schemas.microsoft.com/office/drawing/2014/main" id="{8B41B878-9015-42DB-7D36-148867AE0698}"/>
              </a:ext>
            </a:extLst>
          </p:cNvPr>
          <p:cNvSpPr txBox="1"/>
          <p:nvPr/>
        </p:nvSpPr>
        <p:spPr>
          <a:xfrm>
            <a:off x="6101630" y="3579843"/>
            <a:ext cx="5673770"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sz="1800" b="1">
                <a:latin typeface="Tahoma"/>
              </a:rPr>
              <a:t>Transportation Provided from </a:t>
            </a:r>
          </a:p>
          <a:p>
            <a:pPr algn="ctr"/>
            <a:r>
              <a:rPr lang="en-US" sz="1800" b="1">
                <a:latin typeface="Tahoma"/>
              </a:rPr>
              <a:t>Youth Center (Building 1010) to LETRA:</a:t>
            </a:r>
          </a:p>
          <a:p>
            <a:endParaRPr lang="en-US">
              <a:latin typeface="Tahoma"/>
            </a:endParaRPr>
          </a:p>
          <a:p>
            <a:pPr marL="285750" indent="-285750">
              <a:buFont typeface="Arial" panose="020B0604020202020204" pitchFamily="34" charset="0"/>
              <a:buChar char="•"/>
            </a:pPr>
            <a:r>
              <a:rPr lang="en-US" sz="1600">
                <a:latin typeface="Tahoma"/>
              </a:rPr>
              <a:t>Drop-off at 7:15 AM</a:t>
            </a:r>
          </a:p>
          <a:p>
            <a:pPr marL="285750" indent="-285750">
              <a:buFont typeface="Arial" panose="020B0604020202020204" pitchFamily="34" charset="0"/>
              <a:buChar char="•"/>
            </a:pPr>
            <a:r>
              <a:rPr lang="en-US" sz="1600">
                <a:latin typeface="Tahoma"/>
              </a:rPr>
              <a:t>Bus departs for LETRA at 7:30 AM</a:t>
            </a:r>
          </a:p>
          <a:p>
            <a:pPr marL="285750" indent="-285750">
              <a:buFont typeface="Arial" panose="020B0604020202020204" pitchFamily="34" charset="0"/>
              <a:buChar char="•"/>
            </a:pPr>
            <a:r>
              <a:rPr lang="en-US" sz="1600">
                <a:latin typeface="Tahoma"/>
              </a:rPr>
              <a:t>Bus returns at 11:30 AM </a:t>
            </a:r>
          </a:p>
          <a:p>
            <a:endParaRPr lang="en-US">
              <a:latin typeface="Tahoma"/>
            </a:endParaRPr>
          </a:p>
        </p:txBody>
      </p:sp>
    </p:spTree>
    <p:extLst>
      <p:ext uri="{BB962C8B-B14F-4D97-AF65-F5344CB8AC3E}">
        <p14:creationId xmlns:p14="http://schemas.microsoft.com/office/powerpoint/2010/main" val="22809462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71">
          <a:extLst>
            <a:ext uri="{FF2B5EF4-FFF2-40B4-BE49-F238E27FC236}">
              <a16:creationId xmlns:a16="http://schemas.microsoft.com/office/drawing/2014/main" id="{E3674115-111E-EC6B-2470-C531EBD1FBE7}"/>
            </a:ext>
          </a:extLst>
        </p:cNvPr>
        <p:cNvGrpSpPr/>
        <p:nvPr/>
      </p:nvGrpSpPr>
      <p:grpSpPr>
        <a:xfrm>
          <a:off x="0" y="0"/>
          <a:ext cx="0" cy="0"/>
          <a:chOff x="0" y="0"/>
          <a:chExt cx="0" cy="0"/>
        </a:xfrm>
      </p:grpSpPr>
      <p:sp>
        <p:nvSpPr>
          <p:cNvPr id="772" name="Google Shape;772;g301ad2516d6_0_589">
            <a:extLst>
              <a:ext uri="{FF2B5EF4-FFF2-40B4-BE49-F238E27FC236}">
                <a16:creationId xmlns:a16="http://schemas.microsoft.com/office/drawing/2014/main" id="{BCC9C16B-79C7-1174-0B97-443D042BC40A}"/>
              </a:ext>
            </a:extLst>
          </p:cNvPr>
          <p:cNvSpPr txBox="1">
            <a:spLocks noGrp="1"/>
          </p:cNvSpPr>
          <p:nvPr>
            <p:ph type="body" idx="1"/>
          </p:nvPr>
        </p:nvSpPr>
        <p:spPr>
          <a:xfrm>
            <a:off x="1374" y="2250370"/>
            <a:ext cx="12190626" cy="1197272"/>
          </a:xfrm>
          <a:prstGeom prst="rect">
            <a:avLst/>
          </a:prstGeom>
          <a:noFill/>
          <a:ln>
            <a:noFill/>
          </a:ln>
        </p:spPr>
        <p:txBody>
          <a:bodyPr spcFirstLastPara="1" wrap="square" lIns="91425" tIns="45700" rIns="91425" bIns="45700" anchor="t" anchorCtr="0">
            <a:noAutofit/>
          </a:bodyPr>
          <a:lstStyle/>
          <a:p>
            <a:pPr marL="0" indent="0" algn="ctr">
              <a:buNone/>
            </a:pPr>
            <a:r>
              <a:rPr lang="en-US" sz="4000" b="1" err="1">
                <a:solidFill>
                  <a:schemeClr val="dk1"/>
                </a:solidFill>
                <a:latin typeface="Tahoma"/>
              </a:rPr>
              <a:t>Corvias</a:t>
            </a:r>
            <a:r>
              <a:rPr lang="en-US" sz="4000" b="1">
                <a:solidFill>
                  <a:schemeClr val="dk1"/>
                </a:solidFill>
                <a:latin typeface="Tahoma"/>
              </a:rPr>
              <a:t> | Housing</a:t>
            </a:r>
            <a:br>
              <a:rPr lang="en-US" sz="4000" b="1">
                <a:latin typeface="Tahoma"/>
              </a:rPr>
            </a:br>
            <a:r>
              <a:rPr lang="en-US" sz="2800">
                <a:solidFill>
                  <a:schemeClr val="tx1"/>
                </a:solidFill>
                <a:latin typeface="Tahoma"/>
                <a:ea typeface="Calibri"/>
              </a:rPr>
              <a:t>Steve Walls, Assistant Operations Director</a:t>
            </a:r>
            <a:endParaRPr lang="en-US" sz="2800">
              <a:solidFill>
                <a:schemeClr val="tx1"/>
              </a:solidFill>
              <a:effectLst/>
              <a:latin typeface="Tahoma"/>
              <a:ea typeface="Calibri"/>
            </a:endParaRPr>
          </a:p>
        </p:txBody>
      </p:sp>
    </p:spTree>
    <p:extLst>
      <p:ext uri="{BB962C8B-B14F-4D97-AF65-F5344CB8AC3E}">
        <p14:creationId xmlns:p14="http://schemas.microsoft.com/office/powerpoint/2010/main" val="26163549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D7C54E3-4794-0375-D505-8E4079926F70}"/>
              </a:ext>
            </a:extLst>
          </p:cNvPr>
          <p:cNvSpPr txBox="1"/>
          <p:nvPr/>
        </p:nvSpPr>
        <p:spPr>
          <a:xfrm>
            <a:off x="631528" y="1228337"/>
            <a:ext cx="10939907" cy="2337165"/>
          </a:xfrm>
          <a:prstGeom prst="rect">
            <a:avLst/>
          </a:prstGeom>
          <a:noFill/>
        </p:spPr>
        <p:txBody>
          <a:bodyPr wrap="square">
            <a:no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600" b="1" i="0" u="none" strike="noStrike" cap="none" normalizeH="0" baseline="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30-Day Notice is Key:</a:t>
            </a:r>
            <a:r>
              <a:rPr kumimoji="0" lang="en-US" altLang="en-US" sz="1600" b="0" i="0" u="none" strike="noStrike" cap="none" normalizeH="0" baseline="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 Remember that you need to give </a:t>
            </a:r>
            <a:r>
              <a:rPr kumimoji="0" lang="en-US" altLang="en-US" sz="1600" b="0" i="0" u="none" strike="noStrike" cap="none" normalizeH="0" baseline="0" err="1">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Corvias</a:t>
            </a:r>
            <a:r>
              <a:rPr kumimoji="0" lang="en-US" altLang="en-US" sz="1600" b="0" i="0" u="none" strike="noStrike" cap="none" normalizeH="0" baseline="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 at least 30 days' notice before you move out to avoid any late notice fees.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1600" b="0" i="0" u="none" strike="noStrike" cap="none" normalizeH="0" baseline="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600" b="1" i="0" u="none" strike="noStrike" cap="none" normalizeH="0" baseline="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Short Notice Orders:</a:t>
            </a:r>
            <a:r>
              <a:rPr kumimoji="0" lang="en-US" altLang="en-US" sz="1600" b="0" i="0" u="none" strike="noStrike" cap="none" normalizeH="0" baseline="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 If you receive your official orders less than 30 days before your departure, ensure they are delivered to </a:t>
            </a:r>
            <a:r>
              <a:rPr kumimoji="0" lang="en-US" altLang="en-US" sz="1600" b="0" i="0" u="none" strike="noStrike" cap="none" normalizeH="0" baseline="0" err="1">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Corvias</a:t>
            </a:r>
            <a:r>
              <a:rPr kumimoji="0" lang="en-US" altLang="en-US" sz="1600" b="0" i="0" u="none" strike="noStrike" cap="none" normalizeH="0" baseline="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 within 5 days of receiving them. This will help you avoid those late notice charges.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1600" b="0" i="0" u="none" strike="noStrike" cap="none" normalizeH="0" baseline="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600" b="1" i="0" u="none" strike="noStrike" cap="none" normalizeH="0" baseline="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Don't Wait for Orders to Give Notice:</a:t>
            </a:r>
            <a:r>
              <a:rPr kumimoji="0" lang="en-US" altLang="en-US" sz="1600" b="0" i="0" u="none" strike="noStrike" cap="none" normalizeH="0" baseline="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 You don't need your official PCS orders to submit your Notice to Vacate. If you have a good idea of when you'll be moving, it's a good idea to contact </a:t>
            </a:r>
            <a:r>
              <a:rPr kumimoji="0" lang="en-US" altLang="en-US" sz="1600" b="0" i="0" u="none" strike="noStrike" cap="none" normalizeH="0" baseline="0" err="1">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Corvias</a:t>
            </a:r>
            <a:r>
              <a:rPr kumimoji="0" lang="en-US" altLang="en-US" sz="1600" b="0" i="0" u="none" strike="noStrike" cap="none" normalizeH="0" baseline="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 They can help you create a move-out timeline. </a:t>
            </a:r>
          </a:p>
        </p:txBody>
      </p:sp>
      <p:sp>
        <p:nvSpPr>
          <p:cNvPr id="4" name="TextBox 3">
            <a:extLst>
              <a:ext uri="{FF2B5EF4-FFF2-40B4-BE49-F238E27FC236}">
                <a16:creationId xmlns:a16="http://schemas.microsoft.com/office/drawing/2014/main" id="{D35E410B-8542-B822-F4ED-4B67554764E0}"/>
              </a:ext>
            </a:extLst>
          </p:cNvPr>
          <p:cNvSpPr txBox="1"/>
          <p:nvPr/>
        </p:nvSpPr>
        <p:spPr>
          <a:xfrm>
            <a:off x="0" y="593656"/>
            <a:ext cx="12192000" cy="461665"/>
          </a:xfrm>
          <a:prstGeom prst="rect">
            <a:avLst/>
          </a:prstGeom>
          <a:noFill/>
        </p:spPr>
        <p:txBody>
          <a:bodyPr wrap="square" rtlCol="0">
            <a:spAutoFit/>
          </a:bodyPr>
          <a:lstStyle/>
          <a:p>
            <a:pPr algn="ctr"/>
            <a:r>
              <a:rPr lang="en-US" sz="2400" b="1">
                <a:latin typeface="Tahoma" panose="020B0604030504040204" pitchFamily="34" charset="0"/>
                <a:ea typeface="Tahoma" panose="020B0604030504040204" pitchFamily="34" charset="0"/>
                <a:cs typeface="Tahoma" panose="020B0604030504040204" pitchFamily="34" charset="0"/>
              </a:rPr>
              <a:t>PCS Season–Getting Prepared</a:t>
            </a:r>
          </a:p>
        </p:txBody>
      </p:sp>
      <p:pic>
        <p:nvPicPr>
          <p:cNvPr id="5" name="Picture Placeholder 7" descr="A picture containing person, box, office&#10;&#10;Description automatically generated">
            <a:extLst>
              <a:ext uri="{FF2B5EF4-FFF2-40B4-BE49-F238E27FC236}">
                <a16:creationId xmlns:a16="http://schemas.microsoft.com/office/drawing/2014/main" id="{5C8468C7-12AC-F2A9-79BD-EE502E00C51E}"/>
              </a:ext>
            </a:extLst>
          </p:cNvPr>
          <p:cNvPicPr>
            <a:picLocks noChangeAspect="1"/>
          </p:cNvPicPr>
          <p:nvPr/>
        </p:nvPicPr>
        <p:blipFill>
          <a:blip r:embed="rId2">
            <a:extLst>
              <a:ext uri="{837473B0-CC2E-450A-ABE3-18F120FF3D39}">
                <a1611:picAttrSrcUrl xmlns:a1611="http://schemas.microsoft.com/office/drawing/2016/11/main" r:id="rId3"/>
              </a:ext>
            </a:extLst>
          </a:blip>
          <a:srcRect l="16667" r="16667"/>
          <a:stretch>
            <a:fillRect/>
          </a:stretch>
        </p:blipFill>
        <p:spPr>
          <a:xfrm>
            <a:off x="457601" y="3573033"/>
            <a:ext cx="2534183" cy="2589920"/>
          </a:xfrm>
          <a:prstGeom prst="rect">
            <a:avLst/>
          </a:prstGeom>
          <a:ln>
            <a:noFill/>
          </a:ln>
          <a:effectLst>
            <a:softEdge rad="112500"/>
          </a:effectLst>
        </p:spPr>
      </p:pic>
      <p:sp>
        <p:nvSpPr>
          <p:cNvPr id="7" name="TextBox 6">
            <a:extLst>
              <a:ext uri="{FF2B5EF4-FFF2-40B4-BE49-F238E27FC236}">
                <a16:creationId xmlns:a16="http://schemas.microsoft.com/office/drawing/2014/main" id="{1AD92DB3-3401-0523-C800-809958475402}"/>
              </a:ext>
            </a:extLst>
          </p:cNvPr>
          <p:cNvSpPr txBox="1"/>
          <p:nvPr/>
        </p:nvSpPr>
        <p:spPr>
          <a:xfrm>
            <a:off x="3324293" y="3703882"/>
            <a:ext cx="8019988" cy="1323439"/>
          </a:xfrm>
          <a:prstGeom prst="rect">
            <a:avLst/>
          </a:prstGeom>
          <a:noFill/>
        </p:spPr>
        <p:txBody>
          <a:bodyPr wrap="square">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600" b="1" i="0" u="none" strike="noStrike" cap="none" normalizeH="0" baseline="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Schedule a Pre-Inspection:</a:t>
            </a:r>
            <a:r>
              <a:rPr kumimoji="0" lang="en-US" altLang="en-US" sz="1600" b="0" i="0" u="none" strike="noStrike" cap="none" normalizeH="0" baseline="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 This is a very helpful step! Contact </a:t>
            </a:r>
            <a:r>
              <a:rPr kumimoji="0" lang="en-US" altLang="en-US" sz="1600" b="0" i="0" u="none" strike="noStrike" cap="none" normalizeH="0" baseline="0" err="1">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Corvias</a:t>
            </a:r>
            <a:r>
              <a:rPr kumimoji="0" lang="en-US" altLang="en-US" sz="1600" b="0" i="0" u="none" strike="noStrike" cap="none" normalizeH="0" baseline="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 to schedule a pre-inspection of your home. This walk-through will help identify any potential damages</a:t>
            </a:r>
            <a:r>
              <a:rPr lang="en-US" altLang="en-US" sz="1600">
                <a:latin typeface="Tahoma" panose="020B0604030504040204" pitchFamily="34" charset="0"/>
                <a:ea typeface="Tahoma" panose="020B0604030504040204" pitchFamily="34" charset="0"/>
                <a:cs typeface="Tahoma" panose="020B0604030504040204" pitchFamily="34" charset="0"/>
              </a:rPr>
              <a:t>, </a:t>
            </a:r>
            <a:r>
              <a:rPr kumimoji="0" lang="en-US" altLang="en-US" sz="1600" b="0" i="0" u="none" strike="noStrike" cap="none" normalizeH="0" baseline="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some minor repairs you can do yourself to avoid charges later. Plus, it helps </a:t>
            </a:r>
            <a:r>
              <a:rPr kumimoji="0" lang="en-US" altLang="en-US" sz="1600" b="0" i="0" u="none" strike="noStrike" cap="none" normalizeH="0" baseline="0" err="1">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Corvias</a:t>
            </a:r>
            <a:r>
              <a:rPr kumimoji="0" lang="en-US" altLang="en-US" sz="1600" b="0" i="0" u="none" strike="noStrike" cap="none" normalizeH="0" baseline="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 understand which homes might need more time to get ready for the next service member. </a:t>
            </a:r>
          </a:p>
        </p:txBody>
      </p:sp>
    </p:spTree>
    <p:extLst>
      <p:ext uri="{BB962C8B-B14F-4D97-AF65-F5344CB8AC3E}">
        <p14:creationId xmlns:p14="http://schemas.microsoft.com/office/powerpoint/2010/main" val="28884952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71">
          <a:extLst>
            <a:ext uri="{FF2B5EF4-FFF2-40B4-BE49-F238E27FC236}">
              <a16:creationId xmlns:a16="http://schemas.microsoft.com/office/drawing/2014/main" id="{5655673E-36E2-2B47-B512-D85B11FEE04A}"/>
            </a:ext>
          </a:extLst>
        </p:cNvPr>
        <p:cNvGrpSpPr/>
        <p:nvPr/>
      </p:nvGrpSpPr>
      <p:grpSpPr>
        <a:xfrm>
          <a:off x="0" y="0"/>
          <a:ext cx="0" cy="0"/>
          <a:chOff x="0" y="0"/>
          <a:chExt cx="0" cy="0"/>
        </a:xfrm>
      </p:grpSpPr>
      <p:sp>
        <p:nvSpPr>
          <p:cNvPr id="772" name="Google Shape;772;g301ad2516d6_0_589">
            <a:extLst>
              <a:ext uri="{FF2B5EF4-FFF2-40B4-BE49-F238E27FC236}">
                <a16:creationId xmlns:a16="http://schemas.microsoft.com/office/drawing/2014/main" id="{FEF69F5C-7D18-E0AE-DB42-F235472699B0}"/>
              </a:ext>
            </a:extLst>
          </p:cNvPr>
          <p:cNvSpPr txBox="1">
            <a:spLocks noGrp="1"/>
          </p:cNvSpPr>
          <p:nvPr>
            <p:ph type="body" idx="1"/>
          </p:nvPr>
        </p:nvSpPr>
        <p:spPr>
          <a:xfrm>
            <a:off x="0" y="2297397"/>
            <a:ext cx="12195923" cy="1511507"/>
          </a:xfrm>
          <a:prstGeom prst="rect">
            <a:avLst/>
          </a:prstGeom>
          <a:noFill/>
          <a:ln>
            <a:noFill/>
          </a:ln>
        </p:spPr>
        <p:txBody>
          <a:bodyPr spcFirstLastPara="1" wrap="square" lIns="91425" tIns="45700" rIns="91425" bIns="45700" anchor="ctr" anchorCtr="0">
            <a:normAutofit/>
          </a:bodyPr>
          <a:lstStyle/>
          <a:p>
            <a:pPr marL="0" indent="0" algn="ctr">
              <a:buClr>
                <a:schemeClr val="dk1"/>
              </a:buClr>
              <a:buSzPts val="4400"/>
              <a:buNone/>
            </a:pPr>
            <a:r>
              <a:rPr lang="en-US" sz="4000" b="1">
                <a:solidFill>
                  <a:schemeClr val="dk1"/>
                </a:solidFill>
                <a:latin typeface="Tahoma"/>
              </a:rPr>
              <a:t>Army &amp; Airforce Exchange Services (AAFES)</a:t>
            </a:r>
          </a:p>
          <a:p>
            <a:pPr marL="0" indent="0" algn="ctr">
              <a:buClr>
                <a:schemeClr val="dk1"/>
              </a:buClr>
              <a:buSzPts val="4400"/>
              <a:buNone/>
            </a:pPr>
            <a:r>
              <a:rPr lang="en-US" sz="2800">
                <a:solidFill>
                  <a:schemeClr val="dk1"/>
                </a:solidFill>
                <a:latin typeface="Tahoma"/>
              </a:rPr>
              <a:t>Hollie Morales, General Manager Fort Sill Consolidated Exchange</a:t>
            </a:r>
          </a:p>
          <a:p>
            <a:pPr marL="0" lvl="0" indent="0" algn="ctr" rtl="0">
              <a:lnSpc>
                <a:spcPct val="90000"/>
              </a:lnSpc>
              <a:spcBef>
                <a:spcPts val="0"/>
              </a:spcBef>
              <a:spcAft>
                <a:spcPts val="0"/>
              </a:spcAft>
              <a:buClr>
                <a:schemeClr val="dk1"/>
              </a:buClr>
              <a:buSzPts val="4400"/>
              <a:buNone/>
            </a:pPr>
            <a:endParaRPr sz="4000">
              <a:solidFill>
                <a:schemeClr val="dk1"/>
              </a:solidFill>
            </a:endParaRPr>
          </a:p>
        </p:txBody>
      </p:sp>
    </p:spTree>
    <p:extLst>
      <p:ext uri="{BB962C8B-B14F-4D97-AF65-F5344CB8AC3E}">
        <p14:creationId xmlns:p14="http://schemas.microsoft.com/office/powerpoint/2010/main" val="27712327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875849D-64BC-BEC6-8ABD-574DF2F858FF}"/>
              </a:ext>
            </a:extLst>
          </p:cNvPr>
          <p:cNvPicPr>
            <a:picLocks noChangeAspect="1"/>
          </p:cNvPicPr>
          <p:nvPr/>
        </p:nvPicPr>
        <p:blipFill>
          <a:blip r:embed="rId2"/>
          <a:stretch>
            <a:fillRect/>
          </a:stretch>
        </p:blipFill>
        <p:spPr>
          <a:xfrm>
            <a:off x="-71887" y="-50759"/>
            <a:ext cx="12335774" cy="6959517"/>
          </a:xfrm>
          <a:prstGeom prst="rect">
            <a:avLst/>
          </a:prstGeom>
        </p:spPr>
      </p:pic>
    </p:spTree>
    <p:extLst>
      <p:ext uri="{BB962C8B-B14F-4D97-AF65-F5344CB8AC3E}">
        <p14:creationId xmlns:p14="http://schemas.microsoft.com/office/powerpoint/2010/main" val="35528677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71">
          <a:extLst>
            <a:ext uri="{FF2B5EF4-FFF2-40B4-BE49-F238E27FC236}">
              <a16:creationId xmlns:a16="http://schemas.microsoft.com/office/drawing/2014/main" id="{94341C30-3EC1-9855-159F-D3B35FF301E4}"/>
            </a:ext>
          </a:extLst>
        </p:cNvPr>
        <p:cNvGrpSpPr/>
        <p:nvPr/>
      </p:nvGrpSpPr>
      <p:grpSpPr>
        <a:xfrm>
          <a:off x="0" y="0"/>
          <a:ext cx="0" cy="0"/>
          <a:chOff x="0" y="0"/>
          <a:chExt cx="0" cy="0"/>
        </a:xfrm>
      </p:grpSpPr>
      <p:sp>
        <p:nvSpPr>
          <p:cNvPr id="772" name="Google Shape;772;g301ad2516d6_0_589">
            <a:extLst>
              <a:ext uri="{FF2B5EF4-FFF2-40B4-BE49-F238E27FC236}">
                <a16:creationId xmlns:a16="http://schemas.microsoft.com/office/drawing/2014/main" id="{85E22913-E65F-D742-AB91-FDDF9091611C}"/>
              </a:ext>
            </a:extLst>
          </p:cNvPr>
          <p:cNvSpPr txBox="1">
            <a:spLocks noGrp="1"/>
          </p:cNvSpPr>
          <p:nvPr>
            <p:ph type="body" idx="1"/>
          </p:nvPr>
        </p:nvSpPr>
        <p:spPr>
          <a:xfrm>
            <a:off x="1" y="2276603"/>
            <a:ext cx="12191126" cy="1491778"/>
          </a:xfrm>
          <a:prstGeom prst="rect">
            <a:avLst/>
          </a:prstGeom>
          <a:noFill/>
          <a:ln>
            <a:noFill/>
          </a:ln>
        </p:spPr>
        <p:txBody>
          <a:bodyPr spcFirstLastPara="1" wrap="square" lIns="91425" tIns="45700" rIns="91425" bIns="45700" anchor="ctr" anchorCtr="0">
            <a:noAutofit/>
          </a:bodyPr>
          <a:lstStyle/>
          <a:p>
            <a:pPr marL="0" indent="0" algn="ctr">
              <a:buNone/>
            </a:pPr>
            <a:br>
              <a:rPr lang="en-US" sz="4000" b="1">
                <a:solidFill>
                  <a:schemeClr val="tx1">
                    <a:lumMod val="95000"/>
                    <a:lumOff val="5000"/>
                  </a:schemeClr>
                </a:solidFill>
                <a:latin typeface="Tahoma"/>
              </a:rPr>
            </a:br>
            <a:r>
              <a:rPr lang="en-US" sz="2800" dirty="0">
                <a:solidFill>
                  <a:schemeClr val="tx1">
                    <a:lumMod val="95000"/>
                    <a:lumOff val="5000"/>
                  </a:schemeClr>
                </a:solidFill>
                <a:latin typeface="Tahoma"/>
              </a:rPr>
              <a:t>Bobby Wooldridge Senior Operations Manager</a:t>
            </a:r>
          </a:p>
          <a:p>
            <a:pPr marL="0" indent="0" algn="ctr">
              <a:buNone/>
            </a:pPr>
            <a:endParaRPr lang="en-US" sz="4400" b="1">
              <a:latin typeface="Tahoma"/>
            </a:endParaRPr>
          </a:p>
        </p:txBody>
      </p:sp>
      <p:pic>
        <p:nvPicPr>
          <p:cNvPr id="3" name="Picture 2" descr="A red white and blue rectangle with stars&#10;&#10;Description automatically generated">
            <a:extLst>
              <a:ext uri="{FF2B5EF4-FFF2-40B4-BE49-F238E27FC236}">
                <a16:creationId xmlns:a16="http://schemas.microsoft.com/office/drawing/2014/main" id="{F911419F-422C-E85C-462C-9B74D7D17FCE}"/>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338862" y="561282"/>
            <a:ext cx="3334164" cy="2680853"/>
          </a:xfrm>
          <a:prstGeom prst="rect">
            <a:avLst/>
          </a:prstGeom>
        </p:spPr>
      </p:pic>
    </p:spTree>
    <p:extLst>
      <p:ext uri="{BB962C8B-B14F-4D97-AF65-F5344CB8AC3E}">
        <p14:creationId xmlns:p14="http://schemas.microsoft.com/office/powerpoint/2010/main" val="28894266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D4ADF89-1063-8524-AF53-9ABAF535814D}"/>
              </a:ext>
            </a:extLst>
          </p:cNvPr>
          <p:cNvPicPr>
            <a:picLocks noChangeAspect="1"/>
          </p:cNvPicPr>
          <p:nvPr/>
        </p:nvPicPr>
        <p:blipFill>
          <a:blip r:embed="rId2"/>
          <a:stretch>
            <a:fillRect/>
          </a:stretch>
        </p:blipFill>
        <p:spPr>
          <a:xfrm>
            <a:off x="248335" y="231000"/>
            <a:ext cx="11805118" cy="6623926"/>
          </a:xfrm>
          <a:prstGeom prst="rect">
            <a:avLst/>
          </a:prstGeom>
        </p:spPr>
      </p:pic>
    </p:spTree>
    <p:extLst>
      <p:ext uri="{BB962C8B-B14F-4D97-AF65-F5344CB8AC3E}">
        <p14:creationId xmlns:p14="http://schemas.microsoft.com/office/powerpoint/2010/main" val="318922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71">
          <a:extLst>
            <a:ext uri="{FF2B5EF4-FFF2-40B4-BE49-F238E27FC236}">
              <a16:creationId xmlns:a16="http://schemas.microsoft.com/office/drawing/2014/main" id="{0CD92E82-A54F-F46A-0F87-58A1BF19F1A3}"/>
            </a:ext>
          </a:extLst>
        </p:cNvPr>
        <p:cNvGrpSpPr/>
        <p:nvPr/>
      </p:nvGrpSpPr>
      <p:grpSpPr>
        <a:xfrm>
          <a:off x="0" y="0"/>
          <a:ext cx="0" cy="0"/>
          <a:chOff x="0" y="0"/>
          <a:chExt cx="0" cy="0"/>
        </a:xfrm>
      </p:grpSpPr>
      <p:sp>
        <p:nvSpPr>
          <p:cNvPr id="772" name="Google Shape;772;g301ad2516d6_0_589">
            <a:extLst>
              <a:ext uri="{FF2B5EF4-FFF2-40B4-BE49-F238E27FC236}">
                <a16:creationId xmlns:a16="http://schemas.microsoft.com/office/drawing/2014/main" id="{76576001-1E98-C342-C84F-E5DF05FBC62F}"/>
              </a:ext>
            </a:extLst>
          </p:cNvPr>
          <p:cNvSpPr txBox="1">
            <a:spLocks noGrp="1"/>
          </p:cNvSpPr>
          <p:nvPr>
            <p:ph type="body" idx="1"/>
          </p:nvPr>
        </p:nvSpPr>
        <p:spPr>
          <a:xfrm>
            <a:off x="0" y="2089567"/>
            <a:ext cx="12108000" cy="1048432"/>
          </a:xfrm>
          <a:prstGeom prst="rect">
            <a:avLst/>
          </a:prstGeom>
          <a:noFill/>
          <a:ln>
            <a:noFill/>
          </a:ln>
        </p:spPr>
        <p:txBody>
          <a:bodyPr spcFirstLastPara="1" wrap="square" lIns="91425" tIns="45700" rIns="91425" bIns="45700" anchor="ctr" anchorCtr="0">
            <a:normAutofit/>
          </a:bodyPr>
          <a:lstStyle/>
          <a:p>
            <a:pPr marL="0" indent="0" algn="ctr">
              <a:buClr>
                <a:schemeClr val="dk1"/>
              </a:buClr>
              <a:buSzPts val="4400"/>
              <a:buNone/>
            </a:pPr>
            <a:r>
              <a:rPr lang="en-US" sz="4400" b="1">
                <a:solidFill>
                  <a:schemeClr val="dk1"/>
                </a:solidFill>
                <a:latin typeface="Tahoma"/>
              </a:rPr>
              <a:t>Red Cross Hero Center</a:t>
            </a:r>
          </a:p>
        </p:txBody>
      </p:sp>
    </p:spTree>
    <p:extLst>
      <p:ext uri="{BB962C8B-B14F-4D97-AF65-F5344CB8AC3E}">
        <p14:creationId xmlns:p14="http://schemas.microsoft.com/office/powerpoint/2010/main" val="16222867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7"/>
          <p:cNvSpPr>
            <a:spLocks noGrp="1"/>
          </p:cNvSpPr>
          <p:nvPr>
            <p:ph type="body" sz="quarter" idx="4294967295"/>
          </p:nvPr>
        </p:nvSpPr>
        <p:spPr>
          <a:xfrm>
            <a:off x="0" y="1"/>
            <a:ext cx="12192000" cy="820396"/>
          </a:xfrm>
        </p:spPr>
        <p:txBody>
          <a:bodyPr>
            <a:normAutofit/>
          </a:bodyPr>
          <a:lstStyle/>
          <a:p>
            <a:pPr marL="0" indent="0" algn="ctr">
              <a:buNone/>
            </a:pPr>
            <a:r>
              <a:rPr lang="en-US" sz="4000" b="1" dirty="0">
                <a:solidFill>
                  <a:srgbClr val="FF0000"/>
                </a:solidFill>
                <a:latin typeface="Amasis MT Pro Black" panose="020F0502020204030204" pitchFamily="18" charset="0"/>
              </a:rPr>
              <a:t>SAF Hero Care Center</a:t>
            </a:r>
          </a:p>
        </p:txBody>
      </p:sp>
      <p:sp>
        <p:nvSpPr>
          <p:cNvPr id="18" name="Text Placeholder 17"/>
          <p:cNvSpPr>
            <a:spLocks noGrp="1"/>
          </p:cNvSpPr>
          <p:nvPr>
            <p:ph type="body" sz="quarter" idx="4294967295"/>
          </p:nvPr>
        </p:nvSpPr>
        <p:spPr>
          <a:xfrm>
            <a:off x="615112" y="820396"/>
            <a:ext cx="11050415" cy="6037603"/>
          </a:xfrm>
        </p:spPr>
        <p:txBody>
          <a:bodyPr>
            <a:normAutofit/>
          </a:bodyPr>
          <a:lstStyle/>
          <a:p>
            <a:pPr marL="50800" indent="0" algn="ctr">
              <a:buNone/>
            </a:pPr>
            <a:r>
              <a:rPr lang="en-US" sz="1600" b="1" dirty="0">
                <a:latin typeface="Tahoma" panose="020B0604030504040204" pitchFamily="34" charset="0"/>
                <a:ea typeface="Tahoma" panose="020B0604030504040204" pitchFamily="34" charset="0"/>
                <a:cs typeface="Tahoma" panose="020B0604030504040204" pitchFamily="34" charset="0"/>
              </a:rPr>
              <a:t>Located at 1651 Randolph Rd on Fort Sill (next to the PX, across ADA HQ)</a:t>
            </a:r>
          </a:p>
          <a:p>
            <a:pPr marL="50800" indent="0">
              <a:buNone/>
            </a:pPr>
            <a:endParaRPr lang="en-US" sz="1600">
              <a:latin typeface="Tahoma" panose="020B0604030504040204" pitchFamily="34" charset="0"/>
              <a:ea typeface="Tahoma" panose="020B0604030504040204" pitchFamily="34" charset="0"/>
              <a:cs typeface="Tahoma" panose="020B0604030504040204" pitchFamily="34" charset="0"/>
            </a:endParaRPr>
          </a:p>
          <a:p>
            <a:pPr marL="50800" indent="0">
              <a:buNone/>
            </a:pPr>
            <a:r>
              <a:rPr lang="en-US" sz="1600" dirty="0">
                <a:latin typeface="Tahoma" panose="020B0604030504040204" pitchFamily="34" charset="0"/>
                <a:ea typeface="Tahoma" panose="020B0604030504040204" pitchFamily="34" charset="0"/>
                <a:cs typeface="Tahoma" panose="020B0604030504040204" pitchFamily="34" charset="0"/>
              </a:rPr>
              <a:t>We provide comfort and support to members of the U.S. military </a:t>
            </a:r>
            <a:r>
              <a:rPr lang="en-US" sz="1600" i="1" dirty="0">
                <a:latin typeface="Tahoma" panose="020B0604030504040204" pitchFamily="34" charset="0"/>
                <a:ea typeface="Tahoma" panose="020B0604030504040204" pitchFamily="34" charset="0"/>
                <a:cs typeface="Tahoma" panose="020B0604030504040204" pitchFamily="34" charset="0"/>
              </a:rPr>
              <a:t>24 hours a day, 7 days a week</a:t>
            </a:r>
            <a:r>
              <a:rPr lang="en-US" sz="1600" dirty="0">
                <a:latin typeface="Tahoma" panose="020B0604030504040204" pitchFamily="34" charset="0"/>
                <a:ea typeface="Tahoma" panose="020B0604030504040204" pitchFamily="34" charset="0"/>
                <a:cs typeface="Tahoma" panose="020B0604030504040204" pitchFamily="34" charset="0"/>
              </a:rPr>
              <a:t>. We are one of three </a:t>
            </a:r>
            <a:r>
              <a:rPr lang="en-US" sz="1600" dirty="0">
                <a:solidFill>
                  <a:srgbClr val="FF0000"/>
                </a:solidFill>
                <a:latin typeface="Tahoma" panose="020B0604030504040204" pitchFamily="34" charset="0"/>
                <a:ea typeface="Tahoma" panose="020B0604030504040204" pitchFamily="34" charset="0"/>
                <a:cs typeface="Tahoma" panose="020B0604030504040204" pitchFamily="34" charset="0"/>
              </a:rPr>
              <a:t>American Red Cross Service to the Armed Forces (SAF) Hero Care Centers </a:t>
            </a:r>
            <a:r>
              <a:rPr lang="en-US" sz="1600" dirty="0">
                <a:latin typeface="Tahoma" panose="020B0604030504040204" pitchFamily="34" charset="0"/>
                <a:ea typeface="Tahoma" panose="020B0604030504040204" pitchFamily="34" charset="0"/>
                <a:cs typeface="Tahoma" panose="020B0604030504040204" pitchFamily="34" charset="0"/>
              </a:rPr>
              <a:t>around the world and </a:t>
            </a:r>
            <a:r>
              <a:rPr lang="en-US" sz="1600" b="1" dirty="0">
                <a:latin typeface="Tahoma" panose="020B0604030504040204" pitchFamily="34" charset="0"/>
                <a:ea typeface="Tahoma" panose="020B0604030504040204" pitchFamily="34" charset="0"/>
                <a:cs typeface="Tahoma" panose="020B0604030504040204" pitchFamily="34" charset="0"/>
              </a:rPr>
              <a:t>the only </a:t>
            </a:r>
            <a:r>
              <a:rPr lang="en-US" sz="1600" dirty="0">
                <a:latin typeface="Tahoma" panose="020B0604030504040204" pitchFamily="34" charset="0"/>
                <a:ea typeface="Tahoma" panose="020B0604030504040204" pitchFamily="34" charset="0"/>
                <a:cs typeface="Tahoma" panose="020B0604030504040204" pitchFamily="34" charset="0"/>
              </a:rPr>
              <a:t>in-office location. Currently there are 84 regular full time staff members at the Fort Sill Hero Care Center from a total of around 175 staff members with the Hero Care Center. </a:t>
            </a:r>
          </a:p>
          <a:p>
            <a:endParaRPr lang="en-US" sz="1600">
              <a:latin typeface="Tahoma" panose="020B0604030504040204" pitchFamily="34" charset="0"/>
              <a:ea typeface="Tahoma" panose="020B0604030504040204" pitchFamily="34" charset="0"/>
              <a:cs typeface="Tahoma" panose="020B0604030504040204" pitchFamily="34" charset="0"/>
            </a:endParaRPr>
          </a:p>
          <a:p>
            <a:pPr marL="50800" indent="0">
              <a:buNone/>
            </a:pPr>
            <a:r>
              <a:rPr lang="en-US" sz="1600" dirty="0">
                <a:latin typeface="Tahoma" panose="020B0604030504040204" pitchFamily="34" charset="0"/>
                <a:ea typeface="Tahoma" panose="020B0604030504040204" pitchFamily="34" charset="0"/>
                <a:cs typeface="Tahoma" panose="020B0604030504040204" pitchFamily="34" charset="0"/>
              </a:rPr>
              <a:t>At the Hero Care Center, we service </a:t>
            </a:r>
            <a:r>
              <a:rPr lang="en-US" sz="1600" b="1" dirty="0">
                <a:latin typeface="Tahoma" panose="020B0604030504040204" pitchFamily="34" charset="0"/>
                <a:ea typeface="Tahoma" panose="020B0604030504040204" pitchFamily="34" charset="0"/>
                <a:cs typeface="Tahoma" panose="020B0604030504040204" pitchFamily="34" charset="0"/>
              </a:rPr>
              <a:t>ALL </a:t>
            </a:r>
            <a:r>
              <a:rPr lang="en-US" sz="1600" dirty="0">
                <a:latin typeface="Tahoma" panose="020B0604030504040204" pitchFamily="34" charset="0"/>
                <a:ea typeface="Tahoma" panose="020B0604030504040204" pitchFamily="34" charset="0"/>
                <a:cs typeface="Tahoma" panose="020B0604030504040204" pitchFamily="34" charset="0"/>
              </a:rPr>
              <a:t>branches. </a:t>
            </a:r>
          </a:p>
          <a:p>
            <a:pPr marL="50800" indent="0">
              <a:buNone/>
            </a:pPr>
            <a:r>
              <a:rPr lang="en-US" sz="1600" dirty="0">
                <a:latin typeface="Tahoma" panose="020B0604030504040204" pitchFamily="34" charset="0"/>
                <a:ea typeface="Tahoma" panose="020B0604030504040204" pitchFamily="34" charset="0"/>
                <a:cs typeface="Tahoma" panose="020B0604030504040204" pitchFamily="34" charset="0"/>
              </a:rPr>
              <a:t>Last fiscal year we delivered a total of </a:t>
            </a:r>
          </a:p>
          <a:p>
            <a:pPr>
              <a:buFontTx/>
              <a:buChar char="-"/>
            </a:pPr>
            <a:r>
              <a:rPr lang="en-US" sz="1600" dirty="0">
                <a:latin typeface="Tahoma" panose="020B0604030504040204" pitchFamily="34" charset="0"/>
                <a:ea typeface="Tahoma" panose="020B0604030504040204" pitchFamily="34" charset="0"/>
                <a:cs typeface="Tahoma" panose="020B0604030504040204" pitchFamily="34" charset="0"/>
              </a:rPr>
              <a:t>55,800 Red Cross messages</a:t>
            </a:r>
          </a:p>
          <a:p>
            <a:pPr>
              <a:buFontTx/>
              <a:buChar char="-"/>
            </a:pPr>
            <a:r>
              <a:rPr lang="en-US" sz="1600" dirty="0">
                <a:latin typeface="Tahoma" panose="020B0604030504040204" pitchFamily="34" charset="0"/>
                <a:ea typeface="Tahoma" panose="020B0604030504040204" pitchFamily="34" charset="0"/>
                <a:cs typeface="Tahoma" panose="020B0604030504040204" pitchFamily="34" charset="0"/>
              </a:rPr>
              <a:t>34,289 to the Army (901 National Guard; 33,388 Active Duty)</a:t>
            </a:r>
          </a:p>
          <a:p>
            <a:pPr>
              <a:buFontTx/>
              <a:buChar char="-"/>
            </a:pPr>
            <a:r>
              <a:rPr lang="en-US" sz="1600" b="1" dirty="0">
                <a:latin typeface="Tahoma" panose="020B0604030504040204" pitchFamily="34" charset="0"/>
                <a:ea typeface="Tahoma" panose="020B0604030504040204" pitchFamily="34" charset="0"/>
                <a:cs typeface="Tahoma" panose="020B0604030504040204" pitchFamily="34" charset="0"/>
              </a:rPr>
              <a:t>480 to Fort Sill</a:t>
            </a:r>
          </a:p>
          <a:p>
            <a:pPr>
              <a:buFontTx/>
              <a:buChar char="-"/>
            </a:pPr>
            <a:r>
              <a:rPr lang="en-US" sz="1600" dirty="0">
                <a:latin typeface="Tahoma" panose="020B0604030504040204" pitchFamily="34" charset="0"/>
                <a:ea typeface="Tahoma" panose="020B0604030504040204" pitchFamily="34" charset="0"/>
                <a:cs typeface="Tahoma" panose="020B0604030504040204" pitchFamily="34" charset="0"/>
              </a:rPr>
              <a:t>Provided Financial Assistance for 3,357 clients; $5,838,836.00</a:t>
            </a:r>
          </a:p>
          <a:p>
            <a:pPr>
              <a:buFontTx/>
              <a:buChar char="-"/>
            </a:pPr>
            <a:r>
              <a:rPr lang="en-US" sz="1600" dirty="0">
                <a:latin typeface="Tahoma" panose="020B0604030504040204" pitchFamily="34" charset="0"/>
                <a:ea typeface="Tahoma" panose="020B0604030504040204" pitchFamily="34" charset="0"/>
                <a:cs typeface="Tahoma" panose="020B0604030504040204" pitchFamily="34" charset="0"/>
              </a:rPr>
              <a:t>Hurricane Helene (Ft. Stewart + Ft. Bragg) – 1,494 clients; $828,927.00</a:t>
            </a:r>
          </a:p>
          <a:p>
            <a:pPr>
              <a:buFontTx/>
              <a:buChar char="-"/>
            </a:pPr>
            <a:endParaRPr lang="en-US" sz="1600">
              <a:latin typeface="Tahoma" panose="020B0604030504040204" pitchFamily="34" charset="0"/>
              <a:ea typeface="Tahoma" panose="020B0604030504040204" pitchFamily="34" charset="0"/>
              <a:cs typeface="Tahoma" panose="020B0604030504040204" pitchFamily="34" charset="0"/>
            </a:endParaRPr>
          </a:p>
          <a:p>
            <a:pPr marL="50800" indent="0">
              <a:buNone/>
            </a:pPr>
            <a:endParaRPr lang="en-US">
              <a:latin typeface="+mn-lt"/>
            </a:endParaRPr>
          </a:p>
        </p:txBody>
      </p:sp>
      <p:pic>
        <p:nvPicPr>
          <p:cNvPr id="2" name="Picture 1">
            <a:extLst>
              <a:ext uri="{FF2B5EF4-FFF2-40B4-BE49-F238E27FC236}">
                <a16:creationId xmlns:a16="http://schemas.microsoft.com/office/drawing/2014/main" id="{204C12DE-317C-2170-FEA9-236CB6F688F8}"/>
              </a:ext>
            </a:extLst>
          </p:cNvPr>
          <p:cNvPicPr>
            <a:picLocks noChangeAspect="1"/>
          </p:cNvPicPr>
          <p:nvPr/>
        </p:nvPicPr>
        <p:blipFill>
          <a:blip r:embed="rId3"/>
          <a:stretch>
            <a:fillRect/>
          </a:stretch>
        </p:blipFill>
        <p:spPr>
          <a:xfrm>
            <a:off x="8475297" y="2735464"/>
            <a:ext cx="3120958" cy="2561319"/>
          </a:xfrm>
          <a:prstGeom prst="rect">
            <a:avLst/>
          </a:prstGeom>
        </p:spPr>
      </p:pic>
      <p:pic>
        <p:nvPicPr>
          <p:cNvPr id="4" name="Picture 3" descr="A close-up of a logo&#10;&#10;AI-generated content may be incorrect.">
            <a:extLst>
              <a:ext uri="{FF2B5EF4-FFF2-40B4-BE49-F238E27FC236}">
                <a16:creationId xmlns:a16="http://schemas.microsoft.com/office/drawing/2014/main" id="{FBA72542-22F9-AA77-C58B-167335DB38AC}"/>
              </a:ext>
            </a:extLst>
          </p:cNvPr>
          <p:cNvPicPr>
            <a:picLocks noChangeAspect="1"/>
          </p:cNvPicPr>
          <p:nvPr/>
        </p:nvPicPr>
        <p:blipFill>
          <a:blip r:embed="rId4"/>
          <a:stretch>
            <a:fillRect/>
          </a:stretch>
        </p:blipFill>
        <p:spPr>
          <a:xfrm>
            <a:off x="3675659" y="5785165"/>
            <a:ext cx="4695825" cy="971550"/>
          </a:xfrm>
          <a:prstGeom prst="rect">
            <a:avLst/>
          </a:prstGeom>
        </p:spPr>
      </p:pic>
    </p:spTree>
    <p:extLst>
      <p:ext uri="{BB962C8B-B14F-4D97-AF65-F5344CB8AC3E}">
        <p14:creationId xmlns:p14="http://schemas.microsoft.com/office/powerpoint/2010/main" val="41521427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0CB475-5091-8125-A077-B6348C56EA3C}"/>
            </a:ext>
          </a:extLst>
        </p:cNvPr>
        <p:cNvGrpSpPr/>
        <p:nvPr/>
      </p:nvGrpSpPr>
      <p:grpSpPr>
        <a:xfrm>
          <a:off x="0" y="0"/>
          <a:ext cx="0" cy="0"/>
          <a:chOff x="0" y="0"/>
          <a:chExt cx="0" cy="0"/>
        </a:xfrm>
      </p:grpSpPr>
      <p:pic>
        <p:nvPicPr>
          <p:cNvPr id="4" name="Picture 3" descr="A close-up of a logo&#10;&#10;AI-generated content may be incorrect.">
            <a:extLst>
              <a:ext uri="{FF2B5EF4-FFF2-40B4-BE49-F238E27FC236}">
                <a16:creationId xmlns:a16="http://schemas.microsoft.com/office/drawing/2014/main" id="{7B614D0D-168D-C528-9148-A82CE1B488C6}"/>
              </a:ext>
            </a:extLst>
          </p:cNvPr>
          <p:cNvPicPr>
            <a:picLocks noChangeAspect="1"/>
          </p:cNvPicPr>
          <p:nvPr/>
        </p:nvPicPr>
        <p:blipFill>
          <a:blip r:embed="rId3"/>
          <a:stretch>
            <a:fillRect/>
          </a:stretch>
        </p:blipFill>
        <p:spPr>
          <a:xfrm>
            <a:off x="3241965" y="0"/>
            <a:ext cx="5114384" cy="1044812"/>
          </a:xfrm>
          <a:prstGeom prst="rect">
            <a:avLst/>
          </a:prstGeom>
        </p:spPr>
      </p:pic>
      <p:sp>
        <p:nvSpPr>
          <p:cNvPr id="18" name="Text Placeholder 17">
            <a:extLst>
              <a:ext uri="{FF2B5EF4-FFF2-40B4-BE49-F238E27FC236}">
                <a16:creationId xmlns:a16="http://schemas.microsoft.com/office/drawing/2014/main" id="{50B43349-3E22-A284-B474-BF03954D3F79}"/>
              </a:ext>
            </a:extLst>
          </p:cNvPr>
          <p:cNvSpPr>
            <a:spLocks noGrp="1"/>
          </p:cNvSpPr>
          <p:nvPr>
            <p:ph type="body" sz="quarter" idx="4294967295"/>
          </p:nvPr>
        </p:nvSpPr>
        <p:spPr>
          <a:xfrm>
            <a:off x="309187" y="585479"/>
            <a:ext cx="11453024" cy="6052144"/>
          </a:xfrm>
        </p:spPr>
        <p:txBody>
          <a:bodyPr>
            <a:normAutofit fontScale="25000" lnSpcReduction="20000"/>
          </a:bodyPr>
          <a:lstStyle/>
          <a:p>
            <a:pPr marL="50800" indent="0">
              <a:buNone/>
            </a:pPr>
            <a:endParaRPr lang="en-US">
              <a:latin typeface="+mn-lt"/>
            </a:endParaRPr>
          </a:p>
          <a:p>
            <a:pPr marL="0" indent="0">
              <a:lnSpc>
                <a:spcPct val="120000"/>
              </a:lnSpc>
              <a:buNone/>
            </a:pPr>
            <a:r>
              <a:rPr lang="en-US" sz="7400" b="1" dirty="0">
                <a:solidFill>
                  <a:srgbClr val="FF0000"/>
                </a:solidFill>
                <a:latin typeface="Tahoma" panose="020B0604030504040204" pitchFamily="34" charset="0"/>
                <a:ea typeface="Tahoma" panose="020B0604030504040204" pitchFamily="34" charset="0"/>
                <a:cs typeface="Tahoma" panose="020B0604030504040204" pitchFamily="34" charset="0"/>
              </a:rPr>
              <a:t>Our Services at the Hero Care Center</a:t>
            </a:r>
          </a:p>
          <a:p>
            <a:pPr>
              <a:lnSpc>
                <a:spcPct val="170000"/>
              </a:lnSpc>
              <a:spcBef>
                <a:spcPts val="0"/>
              </a:spcBef>
              <a:spcAft>
                <a:spcPts val="600"/>
              </a:spcAft>
              <a:buFont typeface="Wingdings" panose="05000000000000000000" pitchFamily="2" charset="2"/>
              <a:buChar char="Ø"/>
            </a:pPr>
            <a:r>
              <a:rPr lang="en-US" sz="6000" dirty="0">
                <a:latin typeface="Tahoma" panose="020B0604030504040204" pitchFamily="34" charset="0"/>
                <a:ea typeface="Tahoma" panose="020B0604030504040204" pitchFamily="34" charset="0"/>
                <a:cs typeface="Tahoma" panose="020B0604030504040204" pitchFamily="34" charset="0"/>
              </a:rPr>
              <a:t>Emergency Communications ~ Provide independent information and verification of the emergency (including emergencies abroad)</a:t>
            </a:r>
            <a:endParaRPr lang="en-US" sz="3200" dirty="0">
              <a:latin typeface="Tahoma" panose="020B0604030504040204" pitchFamily="34" charset="0"/>
              <a:ea typeface="Tahoma" panose="020B0604030504040204" pitchFamily="34" charset="0"/>
              <a:cs typeface="Tahoma" panose="020B0604030504040204" pitchFamily="34" charset="0"/>
            </a:endParaRPr>
          </a:p>
          <a:p>
            <a:pPr lvl="1">
              <a:lnSpc>
                <a:spcPct val="120000"/>
              </a:lnSpc>
              <a:spcBef>
                <a:spcPts val="0"/>
              </a:spcBef>
              <a:spcAft>
                <a:spcPts val="300"/>
              </a:spcAft>
              <a:buFont typeface="Arial" panose="020B0604020202020204" pitchFamily="34" charset="0"/>
              <a:buChar char="•"/>
            </a:pPr>
            <a:r>
              <a:rPr lang="en-US" sz="5600" dirty="0">
                <a:latin typeface="Tahoma" panose="020B0604030504040204" pitchFamily="34" charset="0"/>
                <a:ea typeface="Tahoma" panose="020B0604030504040204" pitchFamily="34" charset="0"/>
                <a:cs typeface="Tahoma" panose="020B0604030504040204" pitchFamily="34" charset="0"/>
              </a:rPr>
              <a:t>Death</a:t>
            </a:r>
          </a:p>
          <a:p>
            <a:pPr lvl="1">
              <a:lnSpc>
                <a:spcPct val="120000"/>
              </a:lnSpc>
              <a:spcBef>
                <a:spcPts val="0"/>
              </a:spcBef>
              <a:spcAft>
                <a:spcPts val="600"/>
              </a:spcAft>
              <a:buFont typeface="Arial" panose="020B0604020202020204" pitchFamily="34" charset="0"/>
              <a:buChar char="•"/>
            </a:pPr>
            <a:r>
              <a:rPr lang="en-US" sz="5600" dirty="0">
                <a:latin typeface="Tahoma" panose="020B0604030504040204" pitchFamily="34" charset="0"/>
                <a:ea typeface="Tahoma" panose="020B0604030504040204" pitchFamily="34" charset="0"/>
                <a:cs typeface="Tahoma" panose="020B0604030504040204" pitchFamily="34" charset="0"/>
              </a:rPr>
              <a:t>Critical Illness/Injury</a:t>
            </a:r>
          </a:p>
          <a:p>
            <a:pPr lvl="1">
              <a:lnSpc>
                <a:spcPct val="120000"/>
              </a:lnSpc>
              <a:spcBef>
                <a:spcPts val="0"/>
              </a:spcBef>
              <a:spcAft>
                <a:spcPts val="600"/>
              </a:spcAft>
              <a:buFont typeface="Arial" panose="020B0604020202020204" pitchFamily="34" charset="0"/>
              <a:buChar char="•"/>
            </a:pPr>
            <a:r>
              <a:rPr lang="en-US" sz="5600" dirty="0">
                <a:latin typeface="Tahoma" panose="020B0604030504040204" pitchFamily="34" charset="0"/>
                <a:ea typeface="Tahoma" panose="020B0604030504040204" pitchFamily="34" charset="0"/>
                <a:cs typeface="Tahoma" panose="020B0604030504040204" pitchFamily="34" charset="0"/>
              </a:rPr>
              <a:t>Birth, Pre-Birth</a:t>
            </a:r>
          </a:p>
          <a:p>
            <a:pPr lvl="1">
              <a:lnSpc>
                <a:spcPct val="120000"/>
              </a:lnSpc>
              <a:spcBef>
                <a:spcPts val="0"/>
              </a:spcBef>
              <a:spcAft>
                <a:spcPts val="600"/>
              </a:spcAft>
              <a:buFont typeface="Arial" panose="020B0604020202020204" pitchFamily="34" charset="0"/>
              <a:buChar char="•"/>
            </a:pPr>
            <a:r>
              <a:rPr lang="en-US" sz="5600" dirty="0">
                <a:latin typeface="Tahoma" panose="020B0604030504040204" pitchFamily="34" charset="0"/>
                <a:ea typeface="Tahoma" panose="020B0604030504040204" pitchFamily="34" charset="0"/>
                <a:cs typeface="Tahoma" panose="020B0604030504040204" pitchFamily="34" charset="0"/>
              </a:rPr>
              <a:t>Other emergency by exception (abuse, child/dependent breakdown, </a:t>
            </a:r>
            <a:br>
              <a:rPr lang="en-US" sz="5600">
                <a:latin typeface="Tahoma" panose="020B0604030504040204" pitchFamily="34" charset="0"/>
                <a:ea typeface="Tahoma" panose="020B0604030504040204" pitchFamily="34" charset="0"/>
                <a:cs typeface="Tahoma" panose="020B0604030504040204" pitchFamily="34" charset="0"/>
              </a:rPr>
            </a:br>
            <a:r>
              <a:rPr lang="en-US" sz="5600" dirty="0">
                <a:latin typeface="Tahoma" panose="020B0604030504040204" pitchFamily="34" charset="0"/>
                <a:ea typeface="Tahoma" panose="020B0604030504040204" pitchFamily="34" charset="0"/>
                <a:cs typeface="Tahoma" panose="020B0604030504040204" pitchFamily="34" charset="0"/>
              </a:rPr>
              <a:t>child placement, custody or adoption, legal proceedings, crime…)</a:t>
            </a:r>
          </a:p>
          <a:p>
            <a:pPr lvl="1">
              <a:lnSpc>
                <a:spcPct val="120000"/>
              </a:lnSpc>
              <a:spcBef>
                <a:spcPts val="0"/>
              </a:spcBef>
              <a:spcAft>
                <a:spcPts val="600"/>
              </a:spcAft>
              <a:buFont typeface="Arial" panose="020B0604020202020204" pitchFamily="34" charset="0"/>
              <a:buChar char="•"/>
            </a:pPr>
            <a:r>
              <a:rPr lang="en-US" sz="5600" dirty="0">
                <a:latin typeface="Tahoma" panose="020B0604030504040204" pitchFamily="34" charset="0"/>
                <a:ea typeface="Tahoma" panose="020B0604030504040204" pitchFamily="34" charset="0"/>
                <a:cs typeface="Tahoma" panose="020B0604030504040204" pitchFamily="34" charset="0"/>
              </a:rPr>
              <a:t>Suicide Prevention Activity</a:t>
            </a:r>
          </a:p>
          <a:p>
            <a:pPr marL="533400" lvl="1" indent="0">
              <a:lnSpc>
                <a:spcPct val="120000"/>
              </a:lnSpc>
              <a:spcBef>
                <a:spcPts val="0"/>
              </a:spcBef>
              <a:spcAft>
                <a:spcPts val="600"/>
              </a:spcAft>
              <a:buNone/>
            </a:pPr>
            <a:endParaRPr lang="en-US" sz="3200">
              <a:latin typeface="Tahoma" panose="020B0604030504040204" pitchFamily="34" charset="0"/>
              <a:ea typeface="Tahoma" panose="020B0604030504040204" pitchFamily="34" charset="0"/>
              <a:cs typeface="Tahoma" panose="020B0604030504040204" pitchFamily="34" charset="0"/>
            </a:endParaRPr>
          </a:p>
          <a:p>
            <a:pPr>
              <a:lnSpc>
                <a:spcPct val="120000"/>
              </a:lnSpc>
              <a:spcBef>
                <a:spcPts val="0"/>
              </a:spcBef>
              <a:spcAft>
                <a:spcPts val="600"/>
              </a:spcAft>
              <a:buFont typeface="Wingdings" panose="05000000000000000000" pitchFamily="2" charset="2"/>
              <a:buChar char="Ø"/>
            </a:pPr>
            <a:r>
              <a:rPr lang="en-US" sz="6000" dirty="0">
                <a:latin typeface="Tahoma" panose="020B0604030504040204" pitchFamily="34" charset="0"/>
                <a:ea typeface="Tahoma" panose="020B0604030504040204" pitchFamily="34" charset="0"/>
                <a:cs typeface="Tahoma" panose="020B0604030504040204" pitchFamily="34" charset="0"/>
              </a:rPr>
              <a:t>Financial Assistance with the DoD Financial Assistance Programs</a:t>
            </a:r>
            <a:endParaRPr lang="en-US" sz="3200" dirty="0">
              <a:latin typeface="Tahoma" panose="020B0604030504040204" pitchFamily="34" charset="0"/>
              <a:ea typeface="Tahoma" panose="020B0604030504040204" pitchFamily="34" charset="0"/>
              <a:cs typeface="Tahoma" panose="020B0604030504040204" pitchFamily="34" charset="0"/>
            </a:endParaRPr>
          </a:p>
          <a:p>
            <a:pPr lvl="1">
              <a:lnSpc>
                <a:spcPct val="120000"/>
              </a:lnSpc>
              <a:spcBef>
                <a:spcPts val="0"/>
              </a:spcBef>
              <a:spcAft>
                <a:spcPts val="600"/>
              </a:spcAft>
            </a:pPr>
            <a:r>
              <a:rPr lang="en-US" sz="5600" dirty="0">
                <a:latin typeface="Tahoma" panose="020B0604030504040204" pitchFamily="34" charset="0"/>
                <a:ea typeface="Tahoma" panose="020B0604030504040204" pitchFamily="34" charset="0"/>
                <a:cs typeface="Tahoma" panose="020B0604030504040204" pitchFamily="34" charset="0"/>
              </a:rPr>
              <a:t>Access to Military Aid Societies</a:t>
            </a:r>
          </a:p>
          <a:p>
            <a:pPr lvl="1">
              <a:lnSpc>
                <a:spcPct val="120000"/>
              </a:lnSpc>
              <a:spcBef>
                <a:spcPts val="0"/>
              </a:spcBef>
              <a:spcAft>
                <a:spcPts val="600"/>
              </a:spcAft>
            </a:pPr>
            <a:r>
              <a:rPr lang="en-US" sz="5600" dirty="0">
                <a:latin typeface="Tahoma" panose="020B0604030504040204" pitchFamily="34" charset="0"/>
                <a:ea typeface="Tahoma" panose="020B0604030504040204" pitchFamily="34" charset="0"/>
                <a:cs typeface="Tahoma" panose="020B0604030504040204" pitchFamily="34" charset="0"/>
              </a:rPr>
              <a:t>Emergency Travel</a:t>
            </a:r>
          </a:p>
          <a:p>
            <a:pPr lvl="1">
              <a:lnSpc>
                <a:spcPct val="120000"/>
              </a:lnSpc>
              <a:spcBef>
                <a:spcPts val="0"/>
              </a:spcBef>
              <a:spcAft>
                <a:spcPts val="600"/>
              </a:spcAft>
            </a:pPr>
            <a:r>
              <a:rPr lang="en-US" sz="5600" dirty="0">
                <a:latin typeface="Tahoma" panose="020B0604030504040204" pitchFamily="34" charset="0"/>
                <a:ea typeface="Tahoma" panose="020B0604030504040204" pitchFamily="34" charset="0"/>
                <a:cs typeface="Tahoma" panose="020B0604030504040204" pitchFamily="34" charset="0"/>
              </a:rPr>
              <a:t>Assistance for essentials</a:t>
            </a:r>
          </a:p>
          <a:p>
            <a:pPr lvl="1">
              <a:lnSpc>
                <a:spcPct val="120000"/>
              </a:lnSpc>
              <a:spcBef>
                <a:spcPts val="0"/>
              </a:spcBef>
              <a:spcAft>
                <a:spcPts val="600"/>
              </a:spcAft>
            </a:pPr>
            <a:endParaRPr lang="en-US" sz="5600">
              <a:latin typeface="Tahoma" panose="020B0604030504040204" pitchFamily="34" charset="0"/>
              <a:ea typeface="Tahoma" panose="020B0604030504040204" pitchFamily="34" charset="0"/>
              <a:cs typeface="Tahoma" panose="020B0604030504040204" pitchFamily="34" charset="0"/>
            </a:endParaRPr>
          </a:p>
          <a:p>
            <a:pPr>
              <a:lnSpc>
                <a:spcPct val="120000"/>
              </a:lnSpc>
              <a:spcBef>
                <a:spcPts val="0"/>
              </a:spcBef>
              <a:spcAft>
                <a:spcPts val="600"/>
              </a:spcAft>
              <a:buFont typeface="Wingdings" panose="05000000000000000000" pitchFamily="2" charset="2"/>
              <a:buChar char="Ø"/>
            </a:pPr>
            <a:r>
              <a:rPr lang="en-US" sz="6000" dirty="0">
                <a:latin typeface="Tahoma" panose="020B0604030504040204" pitchFamily="34" charset="0"/>
                <a:ea typeface="Tahoma" panose="020B0604030504040204" pitchFamily="34" charset="0"/>
                <a:cs typeface="Tahoma" panose="020B0604030504040204" pitchFamily="34" charset="0"/>
              </a:rPr>
              <a:t>Critical Communication Services for Veterans</a:t>
            </a:r>
          </a:p>
          <a:p>
            <a:pPr>
              <a:lnSpc>
                <a:spcPct val="120000"/>
              </a:lnSpc>
              <a:spcBef>
                <a:spcPts val="0"/>
              </a:spcBef>
              <a:spcAft>
                <a:spcPts val="600"/>
              </a:spcAft>
              <a:buFont typeface="Wingdings" panose="05000000000000000000" pitchFamily="2" charset="2"/>
              <a:buChar char="Ø"/>
            </a:pPr>
            <a:r>
              <a:rPr lang="en-US" sz="6000" dirty="0">
                <a:latin typeface="Tahoma" panose="020B0604030504040204" pitchFamily="34" charset="0"/>
                <a:ea typeface="Tahoma" panose="020B0604030504040204" pitchFamily="34" charset="0"/>
                <a:cs typeface="Tahoma" panose="020B0604030504040204" pitchFamily="34" charset="0"/>
              </a:rPr>
              <a:t>Restoring Family Link ~ US caller looking for relatives located outside the US that are living in a conflict affected area; displaced by armed conflict; detention; located in a disaster-affected country</a:t>
            </a:r>
          </a:p>
          <a:p>
            <a:pPr marL="50800" indent="0" algn="ctr">
              <a:lnSpc>
                <a:spcPct val="120000"/>
              </a:lnSpc>
              <a:spcBef>
                <a:spcPts val="0"/>
              </a:spcBef>
              <a:spcAft>
                <a:spcPts val="600"/>
              </a:spcAft>
              <a:buNone/>
            </a:pPr>
            <a:r>
              <a:rPr lang="en-US" sz="14400" b="1" dirty="0">
                <a:solidFill>
                  <a:srgbClr val="FF0000"/>
                </a:solidFill>
                <a:latin typeface="Tahoma" panose="020B0604030504040204" pitchFamily="34" charset="0"/>
                <a:ea typeface="Tahoma" panose="020B0604030504040204" pitchFamily="34" charset="0"/>
                <a:cs typeface="Tahoma" panose="020B0604030504040204" pitchFamily="34" charset="0"/>
              </a:rPr>
              <a:t>877-272-7337</a:t>
            </a:r>
          </a:p>
          <a:p>
            <a:pPr marL="1143000" lvl="1" indent="-1143000">
              <a:lnSpc>
                <a:spcPct val="120000"/>
              </a:lnSpc>
            </a:pPr>
            <a:endParaRPr lang="en-US" sz="21600">
              <a:latin typeface="+mn-lt"/>
            </a:endParaRPr>
          </a:p>
          <a:p>
            <a:pPr marL="0" lvl="1" indent="0">
              <a:lnSpc>
                <a:spcPct val="120000"/>
              </a:lnSpc>
              <a:buNone/>
            </a:pPr>
            <a:r>
              <a:rPr lang="en-US" sz="21600">
                <a:latin typeface="+mn-lt"/>
              </a:rPr>
              <a:t>	</a:t>
            </a:r>
            <a:endParaRPr lang="en-US" sz="21600" b="1"/>
          </a:p>
        </p:txBody>
      </p:sp>
      <p:pic>
        <p:nvPicPr>
          <p:cNvPr id="2" name="Picture 1">
            <a:extLst>
              <a:ext uri="{FF2B5EF4-FFF2-40B4-BE49-F238E27FC236}">
                <a16:creationId xmlns:a16="http://schemas.microsoft.com/office/drawing/2014/main" id="{12BEC36E-2616-0A23-0229-39287946F209}"/>
              </a:ext>
            </a:extLst>
          </p:cNvPr>
          <p:cNvPicPr>
            <a:picLocks noChangeAspect="1"/>
          </p:cNvPicPr>
          <p:nvPr/>
        </p:nvPicPr>
        <p:blipFill>
          <a:blip r:embed="rId4"/>
          <a:stretch>
            <a:fillRect/>
          </a:stretch>
        </p:blipFill>
        <p:spPr>
          <a:xfrm>
            <a:off x="7880943" y="1803471"/>
            <a:ext cx="3769395" cy="2819215"/>
          </a:xfrm>
          <a:prstGeom prst="rect">
            <a:avLst/>
          </a:prstGeom>
          <a:effectLst>
            <a:outerShdw blurRad="50800" dist="101600" dir="2400000" algn="ctr" rotWithShape="0">
              <a:srgbClr val="000000">
                <a:alpha val="15000"/>
              </a:srgbClr>
            </a:outerShdw>
          </a:effectLst>
        </p:spPr>
      </p:pic>
    </p:spTree>
    <p:extLst>
      <p:ext uri="{BB962C8B-B14F-4D97-AF65-F5344CB8AC3E}">
        <p14:creationId xmlns:p14="http://schemas.microsoft.com/office/powerpoint/2010/main" val="16278680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sp>
        <p:nvSpPr>
          <p:cNvPr id="711" name="Google Shape;711;p3"/>
          <p:cNvSpPr txBox="1">
            <a:spLocks noGrp="1"/>
          </p:cNvSpPr>
          <p:nvPr>
            <p:ph type="body" idx="1"/>
          </p:nvPr>
        </p:nvSpPr>
        <p:spPr>
          <a:xfrm>
            <a:off x="173" y="2031492"/>
            <a:ext cx="12191827" cy="111262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None/>
            </a:pPr>
            <a:r>
              <a:rPr lang="en-US" sz="4000" b="1">
                <a:solidFill>
                  <a:schemeClr val="dk1"/>
                </a:solidFill>
                <a:latin typeface="Tahoma"/>
                <a:ea typeface="Arial"/>
                <a:cs typeface="Arial"/>
                <a:sym typeface="Arial"/>
              </a:rPr>
              <a:t>Welcome &amp; Opening Remarks</a:t>
            </a:r>
            <a:endParaRPr lang="en-US" sz="4000">
              <a:solidFill>
                <a:schemeClr val="dk1"/>
              </a:solidFill>
              <a:latin typeface="Tahoma"/>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71">
          <a:extLst>
            <a:ext uri="{FF2B5EF4-FFF2-40B4-BE49-F238E27FC236}">
              <a16:creationId xmlns:a16="http://schemas.microsoft.com/office/drawing/2014/main" id="{CEDC4B4F-9F7F-4643-2D8F-C9CBC5D615D6}"/>
            </a:ext>
          </a:extLst>
        </p:cNvPr>
        <p:cNvGrpSpPr/>
        <p:nvPr/>
      </p:nvGrpSpPr>
      <p:grpSpPr>
        <a:xfrm>
          <a:off x="0" y="0"/>
          <a:ext cx="0" cy="0"/>
          <a:chOff x="0" y="0"/>
          <a:chExt cx="0" cy="0"/>
        </a:xfrm>
      </p:grpSpPr>
      <p:sp>
        <p:nvSpPr>
          <p:cNvPr id="772" name="Google Shape;772;g301ad2516d6_0_589">
            <a:extLst>
              <a:ext uri="{FF2B5EF4-FFF2-40B4-BE49-F238E27FC236}">
                <a16:creationId xmlns:a16="http://schemas.microsoft.com/office/drawing/2014/main" id="{5C184847-269B-2321-BE8F-34BBF90B8DF5}"/>
              </a:ext>
            </a:extLst>
          </p:cNvPr>
          <p:cNvSpPr txBox="1">
            <a:spLocks noGrp="1"/>
          </p:cNvSpPr>
          <p:nvPr>
            <p:ph type="body" idx="1"/>
          </p:nvPr>
        </p:nvSpPr>
        <p:spPr>
          <a:xfrm>
            <a:off x="0" y="2247451"/>
            <a:ext cx="12192000" cy="1048432"/>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None/>
            </a:pPr>
            <a:r>
              <a:rPr lang="en-US" sz="4000" b="1" dirty="0">
                <a:solidFill>
                  <a:schemeClr val="dk1"/>
                </a:solidFill>
                <a:latin typeface="Tahoma"/>
              </a:rPr>
              <a:t>Red Cross</a:t>
            </a:r>
          </a:p>
          <a:p>
            <a:pPr algn="ctr">
              <a:buNone/>
            </a:pPr>
            <a:r>
              <a:rPr lang="en-US" sz="2800" dirty="0">
                <a:solidFill>
                  <a:schemeClr val="dk1"/>
                </a:solidFill>
                <a:latin typeface="Tahoma"/>
                <a:ea typeface="Tahoma"/>
                <a:cs typeface="Tahoma"/>
              </a:rPr>
              <a:t>Kathy Anselmo-Henke</a:t>
            </a:r>
            <a:endParaRPr lang="en-US" dirty="0">
              <a:solidFill>
                <a:schemeClr val="dk1"/>
              </a:solidFill>
            </a:endParaRPr>
          </a:p>
        </p:txBody>
      </p:sp>
    </p:spTree>
    <p:extLst>
      <p:ext uri="{BB962C8B-B14F-4D97-AF65-F5344CB8AC3E}">
        <p14:creationId xmlns:p14="http://schemas.microsoft.com/office/powerpoint/2010/main" val="21240327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85882" y="0"/>
            <a:ext cx="4873169" cy="1011183"/>
          </a:xfrm>
          <a:custGeom>
            <a:avLst/>
            <a:gdLst/>
            <a:ahLst/>
            <a:cxnLst/>
            <a:rect l="l" t="t" r="r" b="b"/>
            <a:pathLst>
              <a:path w="7309754" h="1516774">
                <a:moveTo>
                  <a:pt x="0" y="0"/>
                </a:moveTo>
                <a:lnTo>
                  <a:pt x="7309755" y="0"/>
                </a:lnTo>
                <a:lnTo>
                  <a:pt x="7309755" y="1516774"/>
                </a:lnTo>
                <a:lnTo>
                  <a:pt x="0" y="1516774"/>
                </a:lnTo>
                <a:lnTo>
                  <a:pt x="0" y="0"/>
                </a:lnTo>
                <a:close/>
              </a:path>
            </a:pathLst>
          </a:custGeom>
          <a:blipFill>
            <a:blip r:embed="rId2"/>
            <a:stretch>
              <a:fillRect/>
            </a:stretch>
          </a:blipFill>
        </p:spPr>
        <p:txBody>
          <a:bodyPr/>
          <a:lstStyle/>
          <a:p>
            <a:endParaRPr lang="en-US" sz="933"/>
          </a:p>
        </p:txBody>
      </p:sp>
      <p:sp>
        <p:nvSpPr>
          <p:cNvPr id="3" name="Freeform 3"/>
          <p:cNvSpPr/>
          <p:nvPr/>
        </p:nvSpPr>
        <p:spPr>
          <a:xfrm>
            <a:off x="3830709" y="4152843"/>
            <a:ext cx="1309309" cy="1325375"/>
          </a:xfrm>
          <a:custGeom>
            <a:avLst/>
            <a:gdLst/>
            <a:ahLst/>
            <a:cxnLst/>
            <a:rect l="l" t="t" r="r" b="b"/>
            <a:pathLst>
              <a:path w="1963964" h="1988062">
                <a:moveTo>
                  <a:pt x="0" y="0"/>
                </a:moveTo>
                <a:lnTo>
                  <a:pt x="1963965" y="0"/>
                </a:lnTo>
                <a:lnTo>
                  <a:pt x="1963965" y="1988062"/>
                </a:lnTo>
                <a:lnTo>
                  <a:pt x="0" y="1988062"/>
                </a:lnTo>
                <a:lnTo>
                  <a:pt x="0" y="0"/>
                </a:lnTo>
                <a:close/>
              </a:path>
            </a:pathLst>
          </a:custGeom>
          <a:blipFill>
            <a:blip r:embed="rId3"/>
            <a:stretch>
              <a:fillRect/>
            </a:stretch>
          </a:blipFill>
        </p:spPr>
        <p:txBody>
          <a:bodyPr/>
          <a:lstStyle/>
          <a:p>
            <a:endParaRPr lang="en-US" sz="933"/>
          </a:p>
        </p:txBody>
      </p:sp>
      <p:sp>
        <p:nvSpPr>
          <p:cNvPr id="4" name="Freeform 4"/>
          <p:cNvSpPr/>
          <p:nvPr/>
        </p:nvSpPr>
        <p:spPr>
          <a:xfrm>
            <a:off x="360814" y="3531799"/>
            <a:ext cx="2784288" cy="2498512"/>
          </a:xfrm>
          <a:custGeom>
            <a:avLst/>
            <a:gdLst/>
            <a:ahLst/>
            <a:cxnLst/>
            <a:rect l="l" t="t" r="r" b="b"/>
            <a:pathLst>
              <a:path w="4176432" h="3747768">
                <a:moveTo>
                  <a:pt x="0" y="0"/>
                </a:moveTo>
                <a:lnTo>
                  <a:pt x="4176432" y="0"/>
                </a:lnTo>
                <a:lnTo>
                  <a:pt x="4176432" y="3747768"/>
                </a:lnTo>
                <a:lnTo>
                  <a:pt x="0" y="3747768"/>
                </a:lnTo>
                <a:lnTo>
                  <a:pt x="0" y="0"/>
                </a:lnTo>
                <a:close/>
              </a:path>
            </a:pathLst>
          </a:custGeom>
          <a:blipFill>
            <a:blip r:embed="rId4"/>
            <a:stretch>
              <a:fillRect l="-19412" t="-1761" r="-9674" b="-6127"/>
            </a:stretch>
          </a:blipFill>
        </p:spPr>
        <p:txBody>
          <a:bodyPr/>
          <a:lstStyle/>
          <a:p>
            <a:endParaRPr lang="en-US" sz="933"/>
          </a:p>
        </p:txBody>
      </p:sp>
      <p:sp>
        <p:nvSpPr>
          <p:cNvPr id="5" name="Freeform 5"/>
          <p:cNvSpPr/>
          <p:nvPr/>
        </p:nvSpPr>
        <p:spPr>
          <a:xfrm>
            <a:off x="4054202" y="5638211"/>
            <a:ext cx="784199" cy="784199"/>
          </a:xfrm>
          <a:custGeom>
            <a:avLst/>
            <a:gdLst/>
            <a:ahLst/>
            <a:cxnLst/>
            <a:rect l="l" t="t" r="r" b="b"/>
            <a:pathLst>
              <a:path w="1176298" h="1176298">
                <a:moveTo>
                  <a:pt x="0" y="0"/>
                </a:moveTo>
                <a:lnTo>
                  <a:pt x="1176298" y="0"/>
                </a:lnTo>
                <a:lnTo>
                  <a:pt x="1176298" y="1176298"/>
                </a:lnTo>
                <a:lnTo>
                  <a:pt x="0" y="1176298"/>
                </a:lnTo>
                <a:lnTo>
                  <a:pt x="0" y="0"/>
                </a:lnTo>
                <a:close/>
              </a:path>
            </a:pathLst>
          </a:custGeom>
          <a:blipFill>
            <a:blip r:embed="rId5"/>
            <a:stretch>
              <a:fillRect/>
            </a:stretch>
          </a:blipFill>
        </p:spPr>
        <p:txBody>
          <a:bodyPr/>
          <a:lstStyle/>
          <a:p>
            <a:endParaRPr lang="en-US" sz="933"/>
          </a:p>
        </p:txBody>
      </p:sp>
      <p:sp>
        <p:nvSpPr>
          <p:cNvPr id="6" name="TextBox 6"/>
          <p:cNvSpPr txBox="1"/>
          <p:nvPr/>
        </p:nvSpPr>
        <p:spPr>
          <a:xfrm>
            <a:off x="237961" y="1813045"/>
            <a:ext cx="5156848" cy="1501437"/>
          </a:xfrm>
          <a:prstGeom prst="rect">
            <a:avLst/>
          </a:prstGeom>
        </p:spPr>
        <p:txBody>
          <a:bodyPr lIns="0" tIns="0" rIns="0" bIns="0" rtlCol="0" anchor="t">
            <a:spAutoFit/>
          </a:bodyPr>
          <a:lstStyle/>
          <a:p>
            <a:pPr>
              <a:lnSpc>
                <a:spcPts val="2397"/>
              </a:lnSpc>
              <a:spcBef>
                <a:spcPct val="0"/>
              </a:spcBef>
            </a:pPr>
            <a:r>
              <a:rPr lang="en-US" sz="1500">
                <a:solidFill>
                  <a:srgbClr val="004AAD"/>
                </a:solidFill>
                <a:latin typeface="Tahoma" panose="020B0604030504040204" pitchFamily="34" charset="0"/>
                <a:ea typeface="Tahoma" panose="020B0604030504040204" pitchFamily="34" charset="0"/>
                <a:cs typeface="Tahoma" panose="020B0604030504040204" pitchFamily="34" charset="0"/>
                <a:sym typeface="Barlow SemiCondensed"/>
              </a:rPr>
              <a:t>The American Red Cross </a:t>
            </a:r>
            <a:r>
              <a:rPr lang="en-US" sz="1500" b="1" err="1">
                <a:solidFill>
                  <a:srgbClr val="004AAD"/>
                </a:solidFill>
                <a:latin typeface="Tahoma" panose="020B0604030504040204" pitchFamily="34" charset="0"/>
                <a:ea typeface="Tahoma" panose="020B0604030504040204" pitchFamily="34" charset="0"/>
                <a:cs typeface="Tahoma" panose="020B0604030504040204" pitchFamily="34" charset="0"/>
                <a:sym typeface="Barlow SemiCondensed"/>
              </a:rPr>
              <a:t>VolunTEEN</a:t>
            </a:r>
            <a:r>
              <a:rPr lang="en-US" sz="1500" b="1">
                <a:solidFill>
                  <a:srgbClr val="004AAD"/>
                </a:solidFill>
                <a:latin typeface="Tahoma" panose="020B0604030504040204" pitchFamily="34" charset="0"/>
                <a:ea typeface="Tahoma" panose="020B0604030504040204" pitchFamily="34" charset="0"/>
                <a:cs typeface="Tahoma" panose="020B0604030504040204" pitchFamily="34" charset="0"/>
                <a:sym typeface="Barlow SemiCondensed"/>
              </a:rPr>
              <a:t> Program </a:t>
            </a:r>
            <a:r>
              <a:rPr lang="en-US" sz="1500">
                <a:solidFill>
                  <a:srgbClr val="004AAD"/>
                </a:solidFill>
                <a:latin typeface="Tahoma" panose="020B0604030504040204" pitchFamily="34" charset="0"/>
                <a:ea typeface="Tahoma" panose="020B0604030504040204" pitchFamily="34" charset="0"/>
                <a:cs typeface="Tahoma" panose="020B0604030504040204" pitchFamily="34" charset="0"/>
                <a:sym typeface="Barlow SemiCondensed"/>
              </a:rPr>
              <a:t>is a 6-week summer program that allows military affiliated teens the opportunity to </a:t>
            </a:r>
            <a:r>
              <a:rPr lang="en-US" sz="1500" b="1">
                <a:solidFill>
                  <a:srgbClr val="004AAD"/>
                </a:solidFill>
                <a:latin typeface="Tahoma" panose="020B0604030504040204" pitchFamily="34" charset="0"/>
                <a:ea typeface="Tahoma" panose="020B0604030504040204" pitchFamily="34" charset="0"/>
                <a:cs typeface="Tahoma" panose="020B0604030504040204" pitchFamily="34" charset="0"/>
                <a:sym typeface="Barlow SemiCondensed"/>
              </a:rPr>
              <a:t>gain professional development skills </a:t>
            </a:r>
            <a:r>
              <a:rPr lang="en-US" sz="1500">
                <a:solidFill>
                  <a:srgbClr val="004AAD"/>
                </a:solidFill>
                <a:latin typeface="Tahoma" panose="020B0604030504040204" pitchFamily="34" charset="0"/>
                <a:ea typeface="Tahoma" panose="020B0604030504040204" pitchFamily="34" charset="0"/>
                <a:cs typeface="Tahoma" panose="020B0604030504040204" pitchFamily="34" charset="0"/>
                <a:sym typeface="Barlow SemiCondensed"/>
              </a:rPr>
              <a:t>while giving back to the military community by volunteering over the summer at Reynolds Army Health Clinic at Fort Sill.</a:t>
            </a:r>
          </a:p>
        </p:txBody>
      </p:sp>
      <p:sp>
        <p:nvSpPr>
          <p:cNvPr id="7" name="TextBox 7"/>
          <p:cNvSpPr txBox="1"/>
          <p:nvPr/>
        </p:nvSpPr>
        <p:spPr>
          <a:xfrm>
            <a:off x="191697" y="1122222"/>
            <a:ext cx="5405037" cy="419025"/>
          </a:xfrm>
          <a:prstGeom prst="rect">
            <a:avLst/>
          </a:prstGeom>
        </p:spPr>
        <p:txBody>
          <a:bodyPr lIns="0" tIns="0" rIns="0" bIns="0" rtlCol="0" anchor="t">
            <a:spAutoFit/>
          </a:bodyPr>
          <a:lstStyle/>
          <a:p>
            <a:pPr algn="ctr">
              <a:lnSpc>
                <a:spcPts val="3741"/>
              </a:lnSpc>
            </a:pPr>
            <a:r>
              <a:rPr lang="en-US" sz="2400" b="1">
                <a:solidFill>
                  <a:srgbClr val="004AAD"/>
                </a:solidFill>
                <a:latin typeface="Tahoma" panose="020B0604030504040204" pitchFamily="34" charset="0"/>
                <a:ea typeface="Tahoma" panose="020B0604030504040204" pitchFamily="34" charset="0"/>
                <a:cs typeface="Tahoma" panose="020B0604030504040204" pitchFamily="34" charset="0"/>
                <a:sym typeface="Barlow Ultra-Bold"/>
              </a:rPr>
              <a:t>2025 Summer </a:t>
            </a:r>
            <a:r>
              <a:rPr lang="en-US" sz="2400" b="1" err="1">
                <a:solidFill>
                  <a:srgbClr val="004AAD"/>
                </a:solidFill>
                <a:latin typeface="Tahoma" panose="020B0604030504040204" pitchFamily="34" charset="0"/>
                <a:ea typeface="Tahoma" panose="020B0604030504040204" pitchFamily="34" charset="0"/>
                <a:cs typeface="Tahoma" panose="020B0604030504040204" pitchFamily="34" charset="0"/>
                <a:sym typeface="Barlow Ultra-Bold"/>
              </a:rPr>
              <a:t>VolunTEEN</a:t>
            </a:r>
            <a:r>
              <a:rPr lang="en-US" sz="2400" b="1">
                <a:solidFill>
                  <a:srgbClr val="004AAD"/>
                </a:solidFill>
                <a:latin typeface="Tahoma" panose="020B0604030504040204" pitchFamily="34" charset="0"/>
                <a:ea typeface="Tahoma" panose="020B0604030504040204" pitchFamily="34" charset="0"/>
                <a:cs typeface="Tahoma" panose="020B0604030504040204" pitchFamily="34" charset="0"/>
                <a:sym typeface="Barlow Ultra-Bold"/>
              </a:rPr>
              <a:t> Program</a:t>
            </a:r>
          </a:p>
        </p:txBody>
      </p:sp>
      <p:grpSp>
        <p:nvGrpSpPr>
          <p:cNvPr id="8" name="Group 8"/>
          <p:cNvGrpSpPr/>
          <p:nvPr/>
        </p:nvGrpSpPr>
        <p:grpSpPr>
          <a:xfrm>
            <a:off x="5780110" y="6028"/>
            <a:ext cx="6173929" cy="6858000"/>
            <a:chOff x="0" y="0"/>
            <a:chExt cx="4601850" cy="5111734"/>
          </a:xfrm>
        </p:grpSpPr>
        <p:sp>
          <p:nvSpPr>
            <p:cNvPr id="9" name="Freeform 9">
              <a:hlinkClick r:id="rId6" tooltip="https://forms.office.com/r/UzGfnCtxxB"/>
            </p:cNvPr>
            <p:cNvSpPr/>
            <p:nvPr/>
          </p:nvSpPr>
          <p:spPr>
            <a:xfrm>
              <a:off x="0" y="0"/>
              <a:ext cx="4601850" cy="5111734"/>
            </a:xfrm>
            <a:custGeom>
              <a:avLst/>
              <a:gdLst/>
              <a:ahLst/>
              <a:cxnLst/>
              <a:rect l="l" t="t" r="r" b="b"/>
              <a:pathLst>
                <a:path w="4601850" h="5111734">
                  <a:moveTo>
                    <a:pt x="0" y="0"/>
                  </a:moveTo>
                  <a:lnTo>
                    <a:pt x="4601850" y="0"/>
                  </a:lnTo>
                  <a:lnTo>
                    <a:pt x="4601850" y="5111734"/>
                  </a:lnTo>
                  <a:lnTo>
                    <a:pt x="0" y="5111734"/>
                  </a:lnTo>
                  <a:close/>
                </a:path>
              </a:pathLst>
            </a:custGeom>
            <a:solidFill>
              <a:srgbClr val="004AAD"/>
            </a:solidFill>
          </p:spPr>
          <p:txBody>
            <a:bodyPr/>
            <a:lstStyle/>
            <a:p>
              <a:endParaRPr lang="en-US" sz="933"/>
            </a:p>
          </p:txBody>
        </p:sp>
      </p:grpSp>
      <p:grpSp>
        <p:nvGrpSpPr>
          <p:cNvPr id="10" name="Group 10"/>
          <p:cNvGrpSpPr/>
          <p:nvPr/>
        </p:nvGrpSpPr>
        <p:grpSpPr>
          <a:xfrm>
            <a:off x="6689209" y="1354955"/>
            <a:ext cx="3873208" cy="2495699"/>
            <a:chOff x="0" y="0"/>
            <a:chExt cx="7746415" cy="4991398"/>
          </a:xfrm>
        </p:grpSpPr>
        <p:grpSp>
          <p:nvGrpSpPr>
            <p:cNvPr id="11" name="Group 11"/>
            <p:cNvGrpSpPr/>
            <p:nvPr/>
          </p:nvGrpSpPr>
          <p:grpSpPr>
            <a:xfrm>
              <a:off x="32782" y="0"/>
              <a:ext cx="7163552" cy="690793"/>
              <a:chOff x="-28148" y="0"/>
              <a:chExt cx="1380326" cy="133107"/>
            </a:xfrm>
          </p:grpSpPr>
          <p:sp>
            <p:nvSpPr>
              <p:cNvPr id="12" name="Freeform 12"/>
              <p:cNvSpPr/>
              <p:nvPr/>
            </p:nvSpPr>
            <p:spPr>
              <a:xfrm>
                <a:off x="-28148" y="0"/>
                <a:ext cx="1380326" cy="133107"/>
              </a:xfrm>
              <a:custGeom>
                <a:avLst/>
                <a:gdLst/>
                <a:ahLst/>
                <a:cxnLst/>
                <a:rect l="l" t="t" r="r" b="b"/>
                <a:pathLst>
                  <a:path w="1380326" h="152400">
                    <a:moveTo>
                      <a:pt x="0" y="0"/>
                    </a:moveTo>
                    <a:lnTo>
                      <a:pt x="1380326" y="0"/>
                    </a:lnTo>
                    <a:lnTo>
                      <a:pt x="1380326" y="152400"/>
                    </a:lnTo>
                    <a:lnTo>
                      <a:pt x="0" y="152400"/>
                    </a:lnTo>
                    <a:close/>
                  </a:path>
                </a:pathLst>
              </a:custGeom>
              <a:solidFill>
                <a:srgbClr val="00C2CB"/>
              </a:solidFill>
            </p:spPr>
            <p:txBody>
              <a:bodyPr/>
              <a:lstStyle/>
              <a:p>
                <a:endParaRPr lang="en-US" sz="933"/>
              </a:p>
            </p:txBody>
          </p:sp>
        </p:grpSp>
        <p:sp>
          <p:nvSpPr>
            <p:cNvPr id="13" name="TextBox 13"/>
            <p:cNvSpPr txBox="1"/>
            <p:nvPr/>
          </p:nvSpPr>
          <p:spPr>
            <a:xfrm>
              <a:off x="133862" y="260"/>
              <a:ext cx="7163551" cy="554640"/>
            </a:xfrm>
            <a:prstGeom prst="rect">
              <a:avLst/>
            </a:prstGeom>
          </p:spPr>
          <p:txBody>
            <a:bodyPr lIns="0" tIns="0" rIns="0" bIns="0" rtlCol="0" anchor="t">
              <a:spAutoFit/>
            </a:bodyPr>
            <a:lstStyle/>
            <a:p>
              <a:pPr>
                <a:lnSpc>
                  <a:spcPts val="2475"/>
                </a:lnSpc>
              </a:pPr>
              <a:r>
                <a:rPr lang="en-US" b="1" spc="277">
                  <a:latin typeface="Tahoma" panose="020B0604030504040204" pitchFamily="34" charset="0"/>
                  <a:ea typeface="Tahoma" panose="020B0604030504040204" pitchFamily="34" charset="0"/>
                  <a:cs typeface="Tahoma" panose="020B0604030504040204" pitchFamily="34" charset="0"/>
                  <a:sym typeface="Barlow Ultra-Bold"/>
                </a:rPr>
                <a:t>ELIGIBILITY REQUIREMENTS</a:t>
              </a:r>
            </a:p>
          </p:txBody>
        </p:sp>
        <p:sp>
          <p:nvSpPr>
            <p:cNvPr id="14" name="TextBox 14"/>
            <p:cNvSpPr txBox="1"/>
            <p:nvPr/>
          </p:nvSpPr>
          <p:spPr>
            <a:xfrm>
              <a:off x="0" y="916180"/>
              <a:ext cx="7746415" cy="4075218"/>
            </a:xfrm>
            <a:prstGeom prst="rect">
              <a:avLst/>
            </a:prstGeom>
          </p:spPr>
          <p:txBody>
            <a:bodyPr lIns="0" tIns="0" rIns="0" bIns="0" rtlCol="0" anchor="t">
              <a:spAutoFit/>
            </a:bodyPr>
            <a:lstStyle/>
            <a:p>
              <a:pPr marL="345457" lvl="1" indent="-172729">
                <a:lnSpc>
                  <a:spcPts val="2255"/>
                </a:lnSpc>
                <a:buFont typeface="Arial"/>
                <a:buChar char="•"/>
              </a:pPr>
              <a:r>
                <a:rPr lang="en-US" sz="1600">
                  <a:solidFill>
                    <a:srgbClr val="FFFFFF"/>
                  </a:solidFill>
                  <a:latin typeface="Tahoma" panose="020B0604030504040204" pitchFamily="34" charset="0"/>
                  <a:ea typeface="Tahoma" panose="020B0604030504040204" pitchFamily="34" charset="0"/>
                  <a:cs typeface="Tahoma" panose="020B0604030504040204" pitchFamily="34" charset="0"/>
                  <a:sym typeface="Barlow SemiCondensed"/>
                </a:rPr>
                <a:t>Ages 14-17</a:t>
              </a:r>
            </a:p>
            <a:p>
              <a:pPr marL="345457" lvl="1" indent="-172729">
                <a:lnSpc>
                  <a:spcPts val="2255"/>
                </a:lnSpc>
                <a:buFont typeface="Arial"/>
                <a:buChar char="•"/>
              </a:pPr>
              <a:r>
                <a:rPr lang="en-US" sz="1600">
                  <a:solidFill>
                    <a:srgbClr val="FFFFFF"/>
                  </a:solidFill>
                  <a:latin typeface="Tahoma" panose="020B0604030504040204" pitchFamily="34" charset="0"/>
                  <a:ea typeface="Tahoma" panose="020B0604030504040204" pitchFamily="34" charset="0"/>
                  <a:cs typeface="Tahoma" panose="020B0604030504040204" pitchFamily="34" charset="0"/>
                  <a:sym typeface="Barlow SemiCondensed"/>
                </a:rPr>
                <a:t>Must be military-affiliated  </a:t>
              </a:r>
            </a:p>
            <a:p>
              <a:pPr marL="345457" lvl="1" indent="-172729">
                <a:lnSpc>
                  <a:spcPts val="2255"/>
                </a:lnSpc>
                <a:buFont typeface="Arial"/>
                <a:buChar char="•"/>
              </a:pPr>
              <a:r>
                <a:rPr lang="en-US" sz="1600">
                  <a:solidFill>
                    <a:srgbClr val="FFFFFF"/>
                  </a:solidFill>
                  <a:latin typeface="Tahoma" panose="020B0604030504040204" pitchFamily="34" charset="0"/>
                  <a:ea typeface="Tahoma" panose="020B0604030504040204" pitchFamily="34" charset="0"/>
                  <a:cs typeface="Tahoma" panose="020B0604030504040204" pitchFamily="34" charset="0"/>
                  <a:sym typeface="Barlow SemiCondensed"/>
                </a:rPr>
                <a:t>Must be a U.S citizen</a:t>
              </a:r>
            </a:p>
            <a:p>
              <a:pPr marL="345457" lvl="1" indent="-172729">
                <a:lnSpc>
                  <a:spcPts val="2255"/>
                </a:lnSpc>
                <a:buFont typeface="Arial"/>
                <a:buChar char="•"/>
              </a:pPr>
              <a:r>
                <a:rPr lang="en-US" sz="1600">
                  <a:solidFill>
                    <a:srgbClr val="FFFFFF"/>
                  </a:solidFill>
                  <a:latin typeface="Tahoma" panose="020B0604030504040204" pitchFamily="34" charset="0"/>
                  <a:ea typeface="Tahoma" panose="020B0604030504040204" pitchFamily="34" charset="0"/>
                  <a:cs typeface="Tahoma" panose="020B0604030504040204" pitchFamily="34" charset="0"/>
                  <a:sym typeface="Barlow SemiCondensed"/>
                </a:rPr>
                <a:t>Ability to meet the time commitment</a:t>
              </a:r>
            </a:p>
            <a:p>
              <a:pPr marL="345457" lvl="1" indent="-172729">
                <a:lnSpc>
                  <a:spcPts val="2255"/>
                </a:lnSpc>
                <a:buFont typeface="Arial"/>
                <a:buChar char="•"/>
              </a:pPr>
              <a:r>
                <a:rPr lang="en-US" sz="1600">
                  <a:solidFill>
                    <a:srgbClr val="FFFFFF"/>
                  </a:solidFill>
                  <a:latin typeface="Tahoma" panose="020B0604030504040204" pitchFamily="34" charset="0"/>
                  <a:ea typeface="Tahoma" panose="020B0604030504040204" pitchFamily="34" charset="0"/>
                  <a:cs typeface="Tahoma" panose="020B0604030504040204" pitchFamily="34" charset="0"/>
                  <a:sym typeface="Barlow SemiCondensed"/>
                </a:rPr>
                <a:t>Willing to dedicate 6-8 hours a week</a:t>
              </a:r>
            </a:p>
            <a:p>
              <a:pPr marL="345457" lvl="1" indent="-172729">
                <a:lnSpc>
                  <a:spcPts val="2255"/>
                </a:lnSpc>
                <a:buFont typeface="Arial"/>
                <a:buChar char="•"/>
              </a:pPr>
              <a:r>
                <a:rPr lang="en-US" sz="1600">
                  <a:solidFill>
                    <a:srgbClr val="FFFFFF"/>
                  </a:solidFill>
                  <a:latin typeface="Tahoma" panose="020B0604030504040204" pitchFamily="34" charset="0"/>
                  <a:ea typeface="Tahoma" panose="020B0604030504040204" pitchFamily="34" charset="0"/>
                  <a:cs typeface="Tahoma" panose="020B0604030504040204" pitchFamily="34" charset="0"/>
                  <a:sym typeface="Barlow SemiCondensed"/>
                </a:rPr>
                <a:t>Ability to communicate effectively </a:t>
              </a:r>
            </a:p>
            <a:p>
              <a:pPr>
                <a:lnSpc>
                  <a:spcPts val="2255"/>
                </a:lnSpc>
              </a:pPr>
              <a:endParaRPr lang="en-US" sz="1600">
                <a:solidFill>
                  <a:srgbClr val="FFFFFF"/>
                </a:solidFill>
                <a:latin typeface="Barlow SemiCondensed"/>
                <a:ea typeface="Barlow SemiCondensed"/>
                <a:cs typeface="Barlow SemiCondensed"/>
                <a:sym typeface="Barlow SemiCondensed"/>
              </a:endParaRPr>
            </a:p>
          </p:txBody>
        </p:sp>
      </p:grpSp>
      <p:grpSp>
        <p:nvGrpSpPr>
          <p:cNvPr id="15" name="Group 15"/>
          <p:cNvGrpSpPr/>
          <p:nvPr/>
        </p:nvGrpSpPr>
        <p:grpSpPr>
          <a:xfrm>
            <a:off x="6096000" y="217084"/>
            <a:ext cx="4521565" cy="914598"/>
            <a:chOff x="0" y="0"/>
            <a:chExt cx="1913890" cy="402103"/>
          </a:xfrm>
        </p:grpSpPr>
        <p:sp>
          <p:nvSpPr>
            <p:cNvPr id="16" name="Freeform 16"/>
            <p:cNvSpPr/>
            <p:nvPr/>
          </p:nvSpPr>
          <p:spPr>
            <a:xfrm>
              <a:off x="0" y="0"/>
              <a:ext cx="1913890" cy="402103"/>
            </a:xfrm>
            <a:custGeom>
              <a:avLst/>
              <a:gdLst/>
              <a:ahLst/>
              <a:cxnLst/>
              <a:rect l="l" t="t" r="r" b="b"/>
              <a:pathLst>
                <a:path w="1913890" h="402103">
                  <a:moveTo>
                    <a:pt x="0" y="0"/>
                  </a:moveTo>
                  <a:lnTo>
                    <a:pt x="1913890" y="0"/>
                  </a:lnTo>
                  <a:lnTo>
                    <a:pt x="1913890" y="402103"/>
                  </a:lnTo>
                  <a:lnTo>
                    <a:pt x="0" y="402103"/>
                  </a:lnTo>
                  <a:close/>
                </a:path>
              </a:pathLst>
            </a:custGeom>
            <a:solidFill>
              <a:srgbClr val="D8191F"/>
            </a:solidFill>
          </p:spPr>
          <p:txBody>
            <a:bodyPr/>
            <a:lstStyle/>
            <a:p>
              <a:endParaRPr lang="en-US" sz="933"/>
            </a:p>
          </p:txBody>
        </p:sp>
      </p:grpSp>
      <p:sp>
        <p:nvSpPr>
          <p:cNvPr id="17" name="TextBox 17"/>
          <p:cNvSpPr txBox="1"/>
          <p:nvPr/>
        </p:nvSpPr>
        <p:spPr>
          <a:xfrm>
            <a:off x="6244575" y="182401"/>
            <a:ext cx="4920047" cy="897810"/>
          </a:xfrm>
          <a:prstGeom prst="rect">
            <a:avLst/>
          </a:prstGeom>
        </p:spPr>
        <p:txBody>
          <a:bodyPr lIns="0" tIns="0" rIns="0" bIns="0" rtlCol="0" anchor="t">
            <a:spAutoFit/>
          </a:bodyPr>
          <a:lstStyle/>
          <a:p>
            <a:pPr>
              <a:lnSpc>
                <a:spcPts val="3708"/>
              </a:lnSpc>
              <a:spcBef>
                <a:spcPct val="0"/>
              </a:spcBef>
            </a:pPr>
            <a:r>
              <a:rPr lang="en-US" sz="2600" b="1">
                <a:solidFill>
                  <a:srgbClr val="FFFFFF"/>
                </a:solidFill>
                <a:latin typeface="Tahoma" panose="020B0604030504040204" pitchFamily="34" charset="0"/>
                <a:ea typeface="Tahoma" panose="020B0604030504040204" pitchFamily="34" charset="0"/>
                <a:cs typeface="Tahoma" panose="020B0604030504040204" pitchFamily="34" charset="0"/>
                <a:sym typeface="Barlow Bold"/>
              </a:rPr>
              <a:t>APPLICATION DEADLINE:</a:t>
            </a:r>
          </a:p>
          <a:p>
            <a:pPr>
              <a:lnSpc>
                <a:spcPts val="3708"/>
              </a:lnSpc>
              <a:spcBef>
                <a:spcPct val="0"/>
              </a:spcBef>
            </a:pPr>
            <a:r>
              <a:rPr lang="en-US" sz="2800">
                <a:solidFill>
                  <a:srgbClr val="FFFFFF"/>
                </a:solidFill>
                <a:latin typeface="Tahoma" panose="020B0604030504040204" pitchFamily="34" charset="0"/>
                <a:ea typeface="Tahoma" panose="020B0604030504040204" pitchFamily="34" charset="0"/>
                <a:cs typeface="Tahoma" panose="020B0604030504040204" pitchFamily="34" charset="0"/>
                <a:sym typeface="Barlow"/>
              </a:rPr>
              <a:t>Sunday, May 11, 2025</a:t>
            </a:r>
          </a:p>
        </p:txBody>
      </p:sp>
      <p:grpSp>
        <p:nvGrpSpPr>
          <p:cNvPr id="18" name="Group 18"/>
          <p:cNvGrpSpPr/>
          <p:nvPr/>
        </p:nvGrpSpPr>
        <p:grpSpPr>
          <a:xfrm>
            <a:off x="6705600" y="3992079"/>
            <a:ext cx="3632315" cy="337291"/>
            <a:chOff x="0" y="0"/>
            <a:chExt cx="1380326" cy="152400"/>
          </a:xfrm>
        </p:grpSpPr>
        <p:sp>
          <p:nvSpPr>
            <p:cNvPr id="19" name="Freeform 19"/>
            <p:cNvSpPr/>
            <p:nvPr/>
          </p:nvSpPr>
          <p:spPr>
            <a:xfrm>
              <a:off x="0" y="0"/>
              <a:ext cx="1380326" cy="152400"/>
            </a:xfrm>
            <a:custGeom>
              <a:avLst/>
              <a:gdLst/>
              <a:ahLst/>
              <a:cxnLst/>
              <a:rect l="l" t="t" r="r" b="b"/>
              <a:pathLst>
                <a:path w="1380326" h="152400">
                  <a:moveTo>
                    <a:pt x="0" y="0"/>
                  </a:moveTo>
                  <a:lnTo>
                    <a:pt x="1380326" y="0"/>
                  </a:lnTo>
                  <a:lnTo>
                    <a:pt x="1380326" y="152400"/>
                  </a:lnTo>
                  <a:lnTo>
                    <a:pt x="0" y="152400"/>
                  </a:lnTo>
                  <a:close/>
                </a:path>
              </a:pathLst>
            </a:custGeom>
            <a:solidFill>
              <a:srgbClr val="00C2CB"/>
            </a:solidFill>
          </p:spPr>
          <p:txBody>
            <a:bodyPr/>
            <a:lstStyle/>
            <a:p>
              <a:endParaRPr lang="en-US" sz="933"/>
            </a:p>
          </p:txBody>
        </p:sp>
      </p:grpSp>
      <p:sp>
        <p:nvSpPr>
          <p:cNvPr id="20" name="TextBox 20"/>
          <p:cNvSpPr txBox="1"/>
          <p:nvPr/>
        </p:nvSpPr>
        <p:spPr>
          <a:xfrm>
            <a:off x="6756140" y="4031294"/>
            <a:ext cx="2461926" cy="278025"/>
          </a:xfrm>
          <a:prstGeom prst="rect">
            <a:avLst/>
          </a:prstGeom>
        </p:spPr>
        <p:txBody>
          <a:bodyPr lIns="0" tIns="0" rIns="0" bIns="0" rtlCol="0" anchor="t">
            <a:spAutoFit/>
          </a:bodyPr>
          <a:lstStyle/>
          <a:p>
            <a:pPr>
              <a:lnSpc>
                <a:spcPts val="2375"/>
              </a:lnSpc>
            </a:pPr>
            <a:r>
              <a:rPr lang="en-US" sz="1615" b="1" spc="266">
                <a:latin typeface="Tahoma" panose="020B0604030504040204" pitchFamily="34" charset="0"/>
                <a:ea typeface="Tahoma" panose="020B0604030504040204" pitchFamily="34" charset="0"/>
                <a:cs typeface="Tahoma" panose="020B0604030504040204" pitchFamily="34" charset="0"/>
                <a:sym typeface="Barlow Ultra-Bold"/>
              </a:rPr>
              <a:t>TENTATIVE DATES</a:t>
            </a:r>
          </a:p>
        </p:txBody>
      </p:sp>
      <p:sp>
        <p:nvSpPr>
          <p:cNvPr id="21" name="TextBox 21"/>
          <p:cNvSpPr txBox="1"/>
          <p:nvPr/>
        </p:nvSpPr>
        <p:spPr>
          <a:xfrm>
            <a:off x="6689210" y="4470796"/>
            <a:ext cx="3715637" cy="2018373"/>
          </a:xfrm>
          <a:prstGeom prst="rect">
            <a:avLst/>
          </a:prstGeom>
        </p:spPr>
        <p:txBody>
          <a:bodyPr lIns="0" tIns="0" rIns="0" bIns="0" rtlCol="0" anchor="t">
            <a:spAutoFit/>
          </a:bodyPr>
          <a:lstStyle/>
          <a:p>
            <a:pPr marL="345457" lvl="1" indent="-172729">
              <a:lnSpc>
                <a:spcPts val="2255"/>
              </a:lnSpc>
              <a:buFont typeface="Arial"/>
              <a:buChar char="•"/>
            </a:pPr>
            <a:r>
              <a:rPr lang="en-US" sz="1500">
                <a:solidFill>
                  <a:srgbClr val="FFFFFF"/>
                </a:solidFill>
                <a:latin typeface="Tahoma" panose="020B0604030504040204" pitchFamily="34" charset="0"/>
                <a:ea typeface="Tahoma" panose="020B0604030504040204" pitchFamily="34" charset="0"/>
                <a:cs typeface="Tahoma" panose="020B0604030504040204" pitchFamily="34" charset="0"/>
                <a:sym typeface="Barlow SemiCondensed"/>
              </a:rPr>
              <a:t>Tuesday, April 1 - Application Opens</a:t>
            </a:r>
          </a:p>
          <a:p>
            <a:pPr marL="345457" lvl="1" indent="-172729">
              <a:lnSpc>
                <a:spcPts val="2255"/>
              </a:lnSpc>
              <a:buFont typeface="Arial"/>
              <a:buChar char="•"/>
            </a:pPr>
            <a:r>
              <a:rPr lang="en-US" sz="1500">
                <a:solidFill>
                  <a:srgbClr val="FFFFFF"/>
                </a:solidFill>
                <a:latin typeface="Tahoma" panose="020B0604030504040204" pitchFamily="34" charset="0"/>
                <a:ea typeface="Tahoma" panose="020B0604030504040204" pitchFamily="34" charset="0"/>
                <a:cs typeface="Tahoma" panose="020B0604030504040204" pitchFamily="34" charset="0"/>
                <a:sym typeface="Barlow SemiCondensed"/>
              </a:rPr>
              <a:t>Sunday, May 11 - Application Deadline </a:t>
            </a:r>
          </a:p>
          <a:p>
            <a:pPr marL="345457" lvl="1" indent="-172729">
              <a:lnSpc>
                <a:spcPts val="2255"/>
              </a:lnSpc>
              <a:buFont typeface="Arial"/>
              <a:buChar char="•"/>
            </a:pPr>
            <a:r>
              <a:rPr lang="en-US" sz="1500">
                <a:solidFill>
                  <a:srgbClr val="FFFFFF"/>
                </a:solidFill>
                <a:latin typeface="Tahoma" panose="020B0604030504040204" pitchFamily="34" charset="0"/>
                <a:ea typeface="Tahoma" panose="020B0604030504040204" pitchFamily="34" charset="0"/>
                <a:cs typeface="Tahoma" panose="020B0604030504040204" pitchFamily="34" charset="0"/>
                <a:sym typeface="Barlow SemiCondensed"/>
              </a:rPr>
              <a:t>Friday, May 16 - Selected </a:t>
            </a:r>
            <a:r>
              <a:rPr lang="en-US" sz="1500" err="1">
                <a:solidFill>
                  <a:srgbClr val="FFFFFF"/>
                </a:solidFill>
                <a:latin typeface="Tahoma" panose="020B0604030504040204" pitchFamily="34" charset="0"/>
                <a:ea typeface="Tahoma" panose="020B0604030504040204" pitchFamily="34" charset="0"/>
                <a:cs typeface="Tahoma" panose="020B0604030504040204" pitchFamily="34" charset="0"/>
                <a:sym typeface="Barlow SemiCondensed"/>
              </a:rPr>
              <a:t>VolunTEENs</a:t>
            </a:r>
            <a:r>
              <a:rPr lang="en-US" sz="1500">
                <a:solidFill>
                  <a:srgbClr val="FFFFFF"/>
                </a:solidFill>
                <a:latin typeface="Tahoma" panose="020B0604030504040204" pitchFamily="34" charset="0"/>
                <a:ea typeface="Tahoma" panose="020B0604030504040204" pitchFamily="34" charset="0"/>
                <a:cs typeface="Tahoma" panose="020B0604030504040204" pitchFamily="34" charset="0"/>
                <a:sym typeface="Barlow SemiCondensed"/>
              </a:rPr>
              <a:t> and parents are notified of acceptance</a:t>
            </a:r>
          </a:p>
          <a:p>
            <a:pPr marL="345457" lvl="1" indent="-172729">
              <a:lnSpc>
                <a:spcPts val="2255"/>
              </a:lnSpc>
              <a:buFont typeface="Arial"/>
              <a:buChar char="•"/>
            </a:pPr>
            <a:r>
              <a:rPr lang="en-US" sz="1500">
                <a:solidFill>
                  <a:srgbClr val="FFFFFF"/>
                </a:solidFill>
                <a:latin typeface="Tahoma" panose="020B0604030504040204" pitchFamily="34" charset="0"/>
                <a:ea typeface="Tahoma" panose="020B0604030504040204" pitchFamily="34" charset="0"/>
                <a:cs typeface="Tahoma" panose="020B0604030504040204" pitchFamily="34" charset="0"/>
                <a:sym typeface="Barlow SemiCondensed"/>
              </a:rPr>
              <a:t>Monday, June 9 - Program Start </a:t>
            </a:r>
            <a:r>
              <a:rPr lang="en-US" sz="1500">
                <a:solidFill>
                  <a:srgbClr val="FFFFFF"/>
                </a:solidFill>
                <a:latin typeface="Barlow SemiCondensed"/>
                <a:ea typeface="Barlow SemiCondensed"/>
                <a:cs typeface="Barlow SemiCondensed"/>
                <a:sym typeface="Barlow SemiCondensed"/>
              </a:rPr>
              <a:t>Date </a:t>
            </a:r>
          </a:p>
          <a:p>
            <a:pPr marL="345457" lvl="1" indent="-172729">
              <a:lnSpc>
                <a:spcPts val="2255"/>
              </a:lnSpc>
              <a:buFont typeface="Arial"/>
              <a:buChar char="•"/>
            </a:pPr>
            <a:r>
              <a:rPr lang="en-US" sz="1500">
                <a:solidFill>
                  <a:srgbClr val="FFFFFF"/>
                </a:solidFill>
                <a:latin typeface="Barlow SemiCondensed"/>
                <a:ea typeface="Barlow SemiCondensed"/>
                <a:cs typeface="Barlow SemiCondensed"/>
                <a:sym typeface="Barlow SemiCondensed"/>
              </a:rPr>
              <a:t>Friday, July 18 - Program End Date </a:t>
            </a:r>
          </a:p>
          <a:p>
            <a:pPr>
              <a:lnSpc>
                <a:spcPts val="2111"/>
              </a:lnSpc>
            </a:pPr>
            <a:endParaRPr lang="en-US" sz="1600">
              <a:solidFill>
                <a:srgbClr val="FFFFFF"/>
              </a:solidFill>
              <a:latin typeface="Barlow SemiCondensed"/>
              <a:ea typeface="Barlow SemiCondensed"/>
              <a:cs typeface="Barlow SemiCondensed"/>
              <a:sym typeface="Barlow SemiCondensed"/>
            </a:endParaRPr>
          </a:p>
        </p:txBody>
      </p:sp>
      <p:sp>
        <p:nvSpPr>
          <p:cNvPr id="22" name="TextBox 22"/>
          <p:cNvSpPr txBox="1"/>
          <p:nvPr/>
        </p:nvSpPr>
        <p:spPr>
          <a:xfrm>
            <a:off x="387568" y="6115848"/>
            <a:ext cx="2730780" cy="666849"/>
          </a:xfrm>
          <a:prstGeom prst="rect">
            <a:avLst/>
          </a:prstGeom>
        </p:spPr>
        <p:txBody>
          <a:bodyPr lIns="0" tIns="0" rIns="0" bIns="0" rtlCol="0" anchor="t">
            <a:noAutofit/>
          </a:bodyPr>
          <a:lstStyle/>
          <a:p>
            <a:pPr>
              <a:lnSpc>
                <a:spcPts val="1346"/>
              </a:lnSpc>
            </a:pPr>
            <a:r>
              <a:rPr lang="en-US" sz="1200" b="1">
                <a:solidFill>
                  <a:srgbClr val="004AAD"/>
                </a:solidFill>
                <a:latin typeface="Tahoma" panose="020B0604030504040204" pitchFamily="34" charset="0"/>
                <a:ea typeface="Tahoma" panose="020B0604030504040204" pitchFamily="34" charset="0"/>
                <a:cs typeface="Tahoma" panose="020B0604030504040204" pitchFamily="34" charset="0"/>
                <a:sym typeface="Barlow SemiCondensed Bold"/>
              </a:rPr>
              <a:t>For questions, contact Sandy Evans at sandy.evans@redcross.org </a:t>
            </a:r>
          </a:p>
          <a:p>
            <a:pPr>
              <a:lnSpc>
                <a:spcPts val="1346"/>
              </a:lnSpc>
            </a:pPr>
            <a:r>
              <a:rPr lang="en-US" sz="1200" b="1">
                <a:solidFill>
                  <a:srgbClr val="C00000"/>
                </a:solidFill>
                <a:latin typeface="Tahoma" panose="020B0604030504040204" pitchFamily="34" charset="0"/>
                <a:ea typeface="Tahoma" panose="020B0604030504040204" pitchFamily="34" charset="0"/>
                <a:cs typeface="Tahoma" panose="020B0604030504040204" pitchFamily="34" charset="0"/>
                <a:sym typeface="Barlow SemiCondensed Bold"/>
              </a:rPr>
              <a:t>580-581-9950</a:t>
            </a:r>
          </a:p>
        </p:txBody>
      </p:sp>
      <p:sp>
        <p:nvSpPr>
          <p:cNvPr id="23" name="TextBox 23"/>
          <p:cNvSpPr txBox="1"/>
          <p:nvPr/>
        </p:nvSpPr>
        <p:spPr>
          <a:xfrm>
            <a:off x="3607847" y="3656712"/>
            <a:ext cx="2172263" cy="435697"/>
          </a:xfrm>
          <a:prstGeom prst="rect">
            <a:avLst/>
          </a:prstGeom>
        </p:spPr>
        <p:txBody>
          <a:bodyPr wrap="square" lIns="0" tIns="0" rIns="0" bIns="0" rtlCol="0" anchor="t">
            <a:spAutoFit/>
          </a:bodyPr>
          <a:lstStyle/>
          <a:p>
            <a:pPr>
              <a:lnSpc>
                <a:spcPts val="3834"/>
              </a:lnSpc>
            </a:pPr>
            <a:r>
              <a:rPr lang="en-US" sz="2400" b="1" u="sng">
                <a:solidFill>
                  <a:srgbClr val="D8191F"/>
                </a:solidFill>
                <a:latin typeface="Tahoma" panose="020B0604030504040204" pitchFamily="34" charset="0"/>
                <a:ea typeface="Tahoma" panose="020B0604030504040204" pitchFamily="34" charset="0"/>
                <a:cs typeface="Tahoma" panose="020B0604030504040204" pitchFamily="34" charset="0"/>
                <a:sym typeface="Barlow Bold"/>
                <a:hlinkClick r:id="rId6" tooltip="https://forms.office.com/r/UzGfnCtxxB"/>
              </a:rPr>
              <a:t>Apply Now!</a:t>
            </a:r>
          </a:p>
        </p:txBody>
      </p:sp>
    </p:spTree>
    <p:extLst>
      <p:ext uri="{BB962C8B-B14F-4D97-AF65-F5344CB8AC3E}">
        <p14:creationId xmlns:p14="http://schemas.microsoft.com/office/powerpoint/2010/main" val="4258210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42953"/>
            <a:ext cx="6973220" cy="1446943"/>
          </a:xfrm>
          <a:custGeom>
            <a:avLst/>
            <a:gdLst/>
            <a:ahLst/>
            <a:cxnLst/>
            <a:rect l="l" t="t" r="r" b="b"/>
            <a:pathLst>
              <a:path w="10459830" h="2170415">
                <a:moveTo>
                  <a:pt x="0" y="0"/>
                </a:moveTo>
                <a:lnTo>
                  <a:pt x="10459830" y="0"/>
                </a:lnTo>
                <a:lnTo>
                  <a:pt x="10459830" y="2170414"/>
                </a:lnTo>
                <a:lnTo>
                  <a:pt x="0" y="2170414"/>
                </a:lnTo>
                <a:lnTo>
                  <a:pt x="0" y="0"/>
                </a:lnTo>
                <a:close/>
              </a:path>
            </a:pathLst>
          </a:custGeom>
          <a:blipFill>
            <a:blip r:embed="rId2"/>
            <a:stretch>
              <a:fillRect/>
            </a:stretch>
          </a:blipFill>
        </p:spPr>
        <p:txBody>
          <a:bodyPr/>
          <a:lstStyle/>
          <a:p>
            <a:endParaRPr lang="en-US" sz="933"/>
          </a:p>
        </p:txBody>
      </p:sp>
      <p:grpSp>
        <p:nvGrpSpPr>
          <p:cNvPr id="3" name="Group 3"/>
          <p:cNvGrpSpPr/>
          <p:nvPr/>
        </p:nvGrpSpPr>
        <p:grpSpPr>
          <a:xfrm>
            <a:off x="0" y="2054547"/>
            <a:ext cx="12192000" cy="3399095"/>
            <a:chOff x="0" y="0"/>
            <a:chExt cx="9087528" cy="2533577"/>
          </a:xfrm>
        </p:grpSpPr>
        <p:sp>
          <p:nvSpPr>
            <p:cNvPr id="4" name="Freeform 4">
              <a:hlinkClick r:id="rId3" tooltip="https://forms.office.com/r/UzGfnCtxxB"/>
            </p:cNvPr>
            <p:cNvSpPr/>
            <p:nvPr/>
          </p:nvSpPr>
          <p:spPr>
            <a:xfrm>
              <a:off x="0" y="0"/>
              <a:ext cx="9087527" cy="2533577"/>
            </a:xfrm>
            <a:custGeom>
              <a:avLst/>
              <a:gdLst/>
              <a:ahLst/>
              <a:cxnLst/>
              <a:rect l="l" t="t" r="r" b="b"/>
              <a:pathLst>
                <a:path w="9087527" h="2533577">
                  <a:moveTo>
                    <a:pt x="0" y="0"/>
                  </a:moveTo>
                  <a:lnTo>
                    <a:pt x="9087527" y="0"/>
                  </a:lnTo>
                  <a:lnTo>
                    <a:pt x="9087527" y="2533577"/>
                  </a:lnTo>
                  <a:lnTo>
                    <a:pt x="0" y="2533577"/>
                  </a:lnTo>
                  <a:close/>
                </a:path>
              </a:pathLst>
            </a:custGeom>
            <a:solidFill>
              <a:srgbClr val="004AAD"/>
            </a:solidFill>
          </p:spPr>
          <p:txBody>
            <a:bodyPr/>
            <a:lstStyle/>
            <a:p>
              <a:endParaRPr lang="en-US" sz="933"/>
            </a:p>
          </p:txBody>
        </p:sp>
      </p:grpSp>
      <p:sp>
        <p:nvSpPr>
          <p:cNvPr id="5" name="Freeform 5"/>
          <p:cNvSpPr/>
          <p:nvPr/>
        </p:nvSpPr>
        <p:spPr>
          <a:xfrm>
            <a:off x="9959984" y="3754094"/>
            <a:ext cx="1367478" cy="1367478"/>
          </a:xfrm>
          <a:custGeom>
            <a:avLst/>
            <a:gdLst/>
            <a:ahLst/>
            <a:cxnLst/>
            <a:rect l="l" t="t" r="r" b="b"/>
            <a:pathLst>
              <a:path w="2051217" h="2051217">
                <a:moveTo>
                  <a:pt x="0" y="0"/>
                </a:moveTo>
                <a:lnTo>
                  <a:pt x="2051218" y="0"/>
                </a:lnTo>
                <a:lnTo>
                  <a:pt x="2051218" y="2051217"/>
                </a:lnTo>
                <a:lnTo>
                  <a:pt x="0" y="2051217"/>
                </a:lnTo>
                <a:lnTo>
                  <a:pt x="0" y="0"/>
                </a:lnTo>
                <a:close/>
              </a:path>
            </a:pathLst>
          </a:custGeom>
          <a:blipFill>
            <a:blip r:embed="rId4"/>
            <a:stretch>
              <a:fillRect l="-917" r="-917"/>
            </a:stretch>
          </a:blipFill>
        </p:spPr>
        <p:txBody>
          <a:bodyPr/>
          <a:lstStyle/>
          <a:p>
            <a:endParaRPr lang="en-US" sz="933"/>
          </a:p>
        </p:txBody>
      </p:sp>
      <p:sp>
        <p:nvSpPr>
          <p:cNvPr id="6" name="TextBox 6"/>
          <p:cNvSpPr txBox="1"/>
          <p:nvPr/>
        </p:nvSpPr>
        <p:spPr>
          <a:xfrm>
            <a:off x="6023393" y="2428886"/>
            <a:ext cx="5502999" cy="2478692"/>
          </a:xfrm>
          <a:prstGeom prst="rect">
            <a:avLst/>
          </a:prstGeom>
        </p:spPr>
        <p:txBody>
          <a:bodyPr lIns="0" tIns="0" rIns="0" bIns="0" rtlCol="0" anchor="t">
            <a:spAutoFit/>
          </a:bodyPr>
          <a:lstStyle/>
          <a:p>
            <a:pPr>
              <a:lnSpc>
                <a:spcPts val="3426"/>
              </a:lnSpc>
            </a:pP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sym typeface="Barlow SemiCondensed Bold"/>
              </a:rPr>
              <a:t>Hero Care Center</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sym typeface="Barlow SemiCondensed"/>
              </a:rPr>
              <a:t>​</a:t>
            </a:r>
          </a:p>
          <a:p>
            <a:pPr>
              <a:lnSpc>
                <a:spcPts val="3520"/>
              </a:lnSpc>
            </a:pPr>
            <a:r>
              <a:rPr lang="en-US" sz="2400" dirty="0">
                <a:solidFill>
                  <a:srgbClr val="FFFFFF"/>
                </a:solidFill>
                <a:latin typeface="Tahoma" panose="020B0604030504040204" pitchFamily="34" charset="0"/>
                <a:ea typeface="Tahoma" panose="020B0604030504040204" pitchFamily="34" charset="0"/>
                <a:cs typeface="Tahoma" panose="020B0604030504040204" pitchFamily="34" charset="0"/>
                <a:sym typeface="Barlow SemiCondensed"/>
              </a:rPr>
              <a:t>Emergency Communication Messages 24/7​</a:t>
            </a:r>
          </a:p>
          <a:p>
            <a:pPr>
              <a:lnSpc>
                <a:spcPts val="3426"/>
              </a:lnSpc>
            </a:pPr>
            <a:r>
              <a:rPr lang="en-US" sz="2400" dirty="0">
                <a:solidFill>
                  <a:srgbClr val="FFFFFF"/>
                </a:solidFill>
                <a:latin typeface="Tahoma" panose="020B0604030504040204" pitchFamily="34" charset="0"/>
                <a:ea typeface="Tahoma" panose="020B0604030504040204" pitchFamily="34" charset="0"/>
                <a:cs typeface="Tahoma" panose="020B0604030504040204" pitchFamily="34" charset="0"/>
                <a:sym typeface="Barlow SemiCondensed"/>
              </a:rPr>
              <a:t>Download Hero Care App or​</a:t>
            </a:r>
          </a:p>
          <a:p>
            <a:pPr>
              <a:lnSpc>
                <a:spcPts val="3426"/>
              </a:lnSpc>
            </a:pPr>
            <a:r>
              <a:rPr lang="en-US" sz="2400" dirty="0">
                <a:solidFill>
                  <a:srgbClr val="FFFFFF"/>
                </a:solidFill>
                <a:latin typeface="Tahoma" panose="020B0604030504040204" pitchFamily="34" charset="0"/>
                <a:ea typeface="Tahoma" panose="020B0604030504040204" pitchFamily="34" charset="0"/>
                <a:cs typeface="Tahoma" panose="020B0604030504040204" pitchFamily="34" charset="0"/>
                <a:sym typeface="Barlow SemiCondensed"/>
              </a:rPr>
              <a:t>Call 1-877-272-7337  </a:t>
            </a:r>
          </a:p>
          <a:p>
            <a:pPr>
              <a:lnSpc>
                <a:spcPts val="2111"/>
              </a:lnSpc>
            </a:pPr>
            <a:endParaRPr lang="en-US" sz="2430">
              <a:solidFill>
                <a:srgbClr val="FFFFFF"/>
              </a:solidFill>
              <a:latin typeface="Barlow SemiCondensed"/>
              <a:ea typeface="Barlow SemiCondensed"/>
              <a:cs typeface="Barlow SemiCondensed"/>
              <a:sym typeface="Barlow SemiCondensed"/>
            </a:endParaRPr>
          </a:p>
        </p:txBody>
      </p:sp>
      <p:sp>
        <p:nvSpPr>
          <p:cNvPr id="7" name="TextBox 7"/>
          <p:cNvSpPr txBox="1"/>
          <p:nvPr/>
        </p:nvSpPr>
        <p:spPr>
          <a:xfrm>
            <a:off x="389315" y="2474935"/>
            <a:ext cx="5149712" cy="2528962"/>
          </a:xfrm>
          <a:prstGeom prst="rect">
            <a:avLst/>
          </a:prstGeom>
        </p:spPr>
        <p:txBody>
          <a:bodyPr wrap="square" lIns="0" tIns="0" rIns="0" bIns="0" rtlCol="0" anchor="t">
            <a:spAutoFit/>
          </a:bodyPr>
          <a:lstStyle/>
          <a:p>
            <a:pPr>
              <a:lnSpc>
                <a:spcPts val="3531"/>
              </a:lnSpc>
            </a:pPr>
            <a:r>
              <a:rPr lang="en-US" sz="2400" b="1" dirty="0">
                <a:solidFill>
                  <a:srgbClr val="FFFFFF"/>
                </a:solidFill>
                <a:latin typeface="Tahoma" panose="020B0604030504040204" pitchFamily="34" charset="0"/>
                <a:ea typeface="Tahoma" panose="020B0604030504040204" pitchFamily="34" charset="0"/>
                <a:cs typeface="Tahoma" panose="020B0604030504040204" pitchFamily="34" charset="0"/>
                <a:sym typeface="Barlow SemiCondensed Bold"/>
              </a:rPr>
              <a:t>Sandy Evans​</a:t>
            </a:r>
          </a:p>
          <a:p>
            <a:pPr>
              <a:lnSpc>
                <a:spcPts val="3531"/>
              </a:lnSpc>
            </a:pPr>
            <a:r>
              <a:rPr lang="en-US" sz="2400" dirty="0">
                <a:solidFill>
                  <a:srgbClr val="FFFFFF"/>
                </a:solidFill>
                <a:latin typeface="Tahoma" panose="020B0604030504040204" pitchFamily="34" charset="0"/>
                <a:ea typeface="Tahoma" panose="020B0604030504040204" pitchFamily="34" charset="0"/>
                <a:cs typeface="Tahoma" panose="020B0604030504040204" pitchFamily="34" charset="0"/>
                <a:sym typeface="Barlow SemiCondensed"/>
              </a:rPr>
              <a:t>Regional Program Manager ​</a:t>
            </a:r>
          </a:p>
          <a:p>
            <a:pPr>
              <a:lnSpc>
                <a:spcPts val="3531"/>
              </a:lnSpc>
            </a:pPr>
            <a:r>
              <a:rPr lang="en-US" sz="2400" dirty="0">
                <a:solidFill>
                  <a:srgbClr val="FFFFFF"/>
                </a:solidFill>
                <a:latin typeface="Tahoma" panose="020B0604030504040204" pitchFamily="34" charset="0"/>
                <a:ea typeface="Tahoma" panose="020B0604030504040204" pitchFamily="34" charset="0"/>
                <a:cs typeface="Tahoma" panose="020B0604030504040204" pitchFamily="34" charset="0"/>
                <a:sym typeface="Barlow SemiCondensed"/>
              </a:rPr>
              <a:t>Service to the Armed Forces Division​</a:t>
            </a:r>
          </a:p>
          <a:p>
            <a:pPr>
              <a:lnSpc>
                <a:spcPts val="3531"/>
              </a:lnSpc>
            </a:pPr>
            <a:r>
              <a:rPr lang="en-US" sz="2400" u="sng" dirty="0">
                <a:solidFill>
                  <a:srgbClr val="FFFFFF"/>
                </a:solidFill>
                <a:latin typeface="Tahoma" panose="020B0604030504040204" pitchFamily="34" charset="0"/>
                <a:ea typeface="Tahoma" panose="020B0604030504040204" pitchFamily="34" charset="0"/>
                <a:cs typeface="Tahoma" panose="020B0604030504040204" pitchFamily="34" charset="0"/>
                <a:sym typeface="Barlow SemiCondensed"/>
              </a:rPr>
              <a:t>sandy.evans@redcross.org</a:t>
            </a:r>
            <a:r>
              <a:rPr lang="en-US" sz="2400" dirty="0">
                <a:solidFill>
                  <a:srgbClr val="FFFFFF"/>
                </a:solidFill>
                <a:latin typeface="Tahoma" panose="020B0604030504040204" pitchFamily="34" charset="0"/>
                <a:ea typeface="Tahoma" panose="020B0604030504040204" pitchFamily="34" charset="0"/>
                <a:cs typeface="Tahoma" panose="020B0604030504040204" pitchFamily="34" charset="0"/>
                <a:sym typeface="Barlow SemiCondensed"/>
              </a:rPr>
              <a:t>​</a:t>
            </a:r>
          </a:p>
          <a:p>
            <a:pPr>
              <a:lnSpc>
                <a:spcPts val="3531"/>
              </a:lnSpc>
            </a:pPr>
            <a:r>
              <a:rPr lang="en-US" sz="2400" dirty="0">
                <a:solidFill>
                  <a:srgbClr val="FFFFFF"/>
                </a:solidFill>
                <a:latin typeface="Tahoma" panose="020B0604030504040204" pitchFamily="34" charset="0"/>
                <a:ea typeface="Tahoma" panose="020B0604030504040204" pitchFamily="34" charset="0"/>
                <a:cs typeface="Tahoma" panose="020B0604030504040204" pitchFamily="34" charset="0"/>
                <a:sym typeface="Barlow SemiCondensed"/>
              </a:rPr>
              <a:t>580-581-9950</a:t>
            </a:r>
          </a:p>
          <a:p>
            <a:pPr>
              <a:lnSpc>
                <a:spcPts val="2175"/>
              </a:lnSpc>
            </a:pPr>
            <a:endParaRPr lang="en-US" sz="2504">
              <a:solidFill>
                <a:srgbClr val="FFFFFF"/>
              </a:solidFill>
              <a:latin typeface="Barlow SemiCondensed"/>
              <a:ea typeface="Barlow SemiCondensed"/>
              <a:cs typeface="Barlow SemiCondensed"/>
              <a:sym typeface="Barlow SemiCondensed"/>
            </a:endParaRPr>
          </a:p>
        </p:txBody>
      </p:sp>
    </p:spTree>
    <p:extLst>
      <p:ext uri="{BB962C8B-B14F-4D97-AF65-F5344CB8AC3E}">
        <p14:creationId xmlns:p14="http://schemas.microsoft.com/office/powerpoint/2010/main" val="33667955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pic>
        <p:nvPicPr>
          <p:cNvPr id="3" name="Picture 2" descr="A picture containing text, clipart&#10;&#10;Description automatically generated">
            <a:extLst>
              <a:ext uri="{FF2B5EF4-FFF2-40B4-BE49-F238E27FC236}">
                <a16:creationId xmlns:a16="http://schemas.microsoft.com/office/drawing/2014/main" id="{D49F34B6-88C2-B0D0-9895-DB6D9EAA2F7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505" b="91193" l="2350" r="97450">
                        <a14:foregroundMark x1="32575" y1="28532" x2="18500" y2="4404"/>
                        <a14:foregroundMark x1="18500" y1="4404" x2="10625" y2="14862"/>
                        <a14:foregroundMark x1="10625" y1="14862" x2="3575" y2="32936"/>
                        <a14:foregroundMark x1="3575" y1="32936" x2="5825" y2="93578"/>
                        <a14:foregroundMark x1="5825" y1="93578" x2="23975" y2="91193"/>
                        <a14:foregroundMark x1="23975" y1="91193" x2="24500" y2="91193"/>
                        <a14:foregroundMark x1="8700" y1="31651" x2="14750" y2="21560"/>
                        <a14:foregroundMark x1="10200" y1="23119" x2="4825" y2="44495"/>
                        <a14:foregroundMark x1="4825" y1="44495" x2="9775" y2="19541"/>
                        <a14:foregroundMark x1="9775" y1="19541" x2="17400" y2="5688"/>
                        <a14:foregroundMark x1="17400" y1="5688" x2="30125" y2="23486"/>
                        <a14:foregroundMark x1="22500" y1="32385" x2="31675" y2="24037"/>
                        <a14:foregroundMark x1="31675" y1="24037" x2="31100" y2="52936"/>
                        <a14:foregroundMark x1="25715" y1="70601" x2="24500" y2="74587"/>
                        <a14:foregroundMark x1="26660" y1="67502" x2="26219" y2="68949"/>
                        <a14:foregroundMark x1="27494" y1="64766" x2="27229" y2="65636"/>
                        <a14:foregroundMark x1="28553" y1="61292" x2="28125" y2="62695"/>
                        <a14:foregroundMark x1="31100" y1="52936" x2="29309" y2="58812"/>
                        <a14:foregroundMark x1="31695" y1="83610" x2="33425" y2="85780"/>
                        <a14:foregroundMark x1="28480" y1="79578" x2="30046" y2="81542"/>
                        <a14:foregroundMark x1="26746" y1="77404" x2="26933" y2="77639"/>
                        <a14:foregroundMark x1="24500" y1="74587" x2="25614" y2="75984"/>
                        <a14:foregroundMark x1="36427" y1="53616" x2="36525" y2="52569"/>
                        <a14:foregroundMark x1="34378" y1="75567" x2="35016" y2="68734"/>
                        <a14:foregroundMark x1="33425" y1="85780" x2="33650" y2="83366"/>
                        <a14:foregroundMark x1="41324" y1="76025" x2="42325" y2="80917"/>
                        <a14:foregroundMark x1="36653" y1="53197" x2="39363" y2="66439"/>
                        <a14:foregroundMark x1="36525" y1="52569" x2="36635" y2="53107"/>
                        <a14:foregroundMark x1="45586" y1="74545" x2="50400" y2="65138"/>
                        <a14:foregroundMark x1="42325" y1="80917" x2="45244" y2="75214"/>
                        <a14:foregroundMark x1="52651" y1="74060" x2="56025" y2="87431"/>
                        <a14:foregroundMark x1="50400" y1="65138" x2="51827" y2="70794"/>
                        <a14:foregroundMark x1="57478" y1="65863" x2="58250" y2="54404"/>
                        <a14:foregroundMark x1="56025" y1="87431" x2="56786" y2="76131"/>
                        <a14:foregroundMark x1="69549" y1="77471" x2="72450" y2="83394"/>
                        <a14:foregroundMark x1="61525" y1="61090" x2="68769" y2="75879"/>
                        <a14:foregroundMark x1="58250" y1="54404" x2="61396" y2="60826"/>
                        <a14:foregroundMark x1="72450" y1="83394" x2="71075" y2="49541"/>
                        <a14:foregroundMark x1="71075" y1="49541" x2="74050" y2="84954"/>
                        <a14:foregroundMark x1="81176" y1="72014" x2="82625" y2="78532"/>
                        <a14:foregroundMark x1="77750" y1="56606" x2="79146" y2="62884"/>
                        <a14:foregroundMark x1="81408" y1="61193" x2="80525" y2="48624"/>
                        <a14:foregroundMark x1="82038" y1="70175" x2="81408" y2="61193"/>
                        <a14:foregroundMark x1="82625" y1="78532" x2="82044" y2="70250"/>
                        <a14:foregroundMark x1="80525" y1="48624" x2="76500" y2="78349"/>
                        <a14:foregroundMark x1="76500" y1="78349" x2="81675" y2="83028"/>
                        <a14:foregroundMark x1="87625" y1="83853" x2="88550" y2="50550"/>
                        <a14:foregroundMark x1="88550" y1="50550" x2="94175" y2="78807"/>
                        <a14:foregroundMark x1="94175" y1="78807" x2="89525" y2="55505"/>
                        <a14:foregroundMark x1="89525" y1="55505" x2="86550" y2="85780"/>
                        <a14:foregroundMark x1="96950" y1="74037" x2="97475" y2="66330"/>
                        <a14:foregroundMark x1="47645" y1="31062" x2="48275" y2="37890"/>
                        <a14:foregroundMark x1="47200" y1="26239" x2="47408" y2="28490"/>
                        <a14:foregroundMark x1="48575" y1="29358" x2="49650" y2="40642"/>
                        <a14:foregroundMark x1="49425" y1="23853" x2="49425" y2="23853"/>
                        <a14:foregroundMark x1="52732" y1="35431" x2="53150" y2="37890"/>
                        <a14:foregroundMark x1="50825" y1="24220" x2="52410" y2="33536"/>
                        <a14:foregroundMark x1="50825" y1="28532" x2="52500" y2="28165"/>
                        <a14:foregroundMark x1="53079" y1="33844" x2="53350" y2="44495"/>
                        <a14:foregroundMark x1="52925" y1="27798" x2="52995" y2="30571"/>
                        <a14:foregroundMark x1="60350" y1="29725" x2="59200" y2="29358"/>
                        <a14:foregroundMark x1="64403" y1="27798" x2="64825" y2="23853"/>
                        <a14:foregroundMark x1="63325" y1="37890" x2="64403" y2="27798"/>
                        <a14:foregroundMark x1="7750" y1="20000" x2="600" y2="35505"/>
                        <a14:foregroundMark x1="600" y1="35505" x2="6450" y2="93670"/>
                        <a14:foregroundMark x1="6450" y1="93670" x2="7725" y2="55413"/>
                        <a14:foregroundMark x1="7725" y1="55413" x2="6550" y2="26239"/>
                        <a14:foregroundMark x1="6550" y1="26239" x2="5275" y2="54771"/>
                        <a14:foregroundMark x1="5275" y1="54771" x2="5300" y2="39083"/>
                        <a14:foregroundMark x1="4350" y1="85780" x2="2350" y2="84220"/>
                        <a14:foregroundMark x1="78700" y1="83028" x2="77225" y2="83028"/>
                        <a14:foregroundMark x1="37225" y1="51101" x2="37025" y2="49541"/>
                        <a14:foregroundMark x1="41800" y1="79174" x2="41375" y2="76422"/>
                        <a14:foregroundMark x1="37775" y1="48807" x2="37450" y2="53028"/>
                        <a14:foregroundMark x1="41050" y1="78349" x2="39675" y2="77615"/>
                        <a14:foregroundMark x1="39050" y1="47248" x2="38500" y2="47982"/>
                        <a14:foregroundMark x1="37650" y1="43761" x2="35325" y2="50367"/>
                        <a14:foregroundMark x1="37650" y1="45688" x2="38350" y2="76972"/>
                        <a14:foregroundMark x1="38350" y1="76972" x2="38375" y2="47339"/>
                        <a14:foregroundMark x1="38375" y1="47339" x2="37550" y2="43761"/>
                        <a14:foregroundMark x1="37650" y1="51468" x2="37125" y2="49908"/>
                        <a14:foregroundMark x1="36925" y1="44495" x2="36800" y2="63945"/>
                        <a14:foregroundMark x1="39900" y1="78716" x2="41900" y2="76789"/>
                        <a14:foregroundMark x1="39575" y1="77156" x2="41900" y2="78716"/>
                        <a14:foregroundMark x1="39250" y1="77615" x2="43400" y2="78716"/>
                        <a14:foregroundMark x1="39675" y1="77156" x2="43700" y2="77156"/>
                        <a14:backgroundMark x1="34275" y1="71009" x2="34275" y2="71009"/>
                        <a14:backgroundMark x1="34375" y1="60826" x2="26625" y2="59725"/>
                        <a14:backgroundMark x1="26625" y1="59725" x2="32675" y2="80183"/>
                        <a14:backgroundMark x1="32675" y1="80183" x2="33300" y2="65138"/>
                        <a14:backgroundMark x1="28425" y1="67064" x2="35700" y2="58349"/>
                        <a14:backgroundMark x1="35700" y1="58349" x2="36500" y2="79908"/>
                        <a14:backgroundMark x1="24825" y1="83394" x2="24825" y2="83394"/>
                        <a14:backgroundMark x1="34275" y1="82294" x2="34275" y2="82294"/>
                        <a14:backgroundMark x1="25150" y1="84220" x2="33450" y2="81835"/>
                        <a14:backgroundMark x1="33450" y1="81835" x2="36175" y2="53211"/>
                        <a14:backgroundMark x1="36175" y1="53211" x2="36175" y2="52294"/>
                        <a14:backgroundMark x1="51125" y1="72110" x2="52625" y2="72110"/>
                        <a14:backgroundMark x1="55900" y1="61193" x2="55475" y2="82661"/>
                        <a14:backgroundMark x1="50825" y1="71009" x2="52300" y2="75229"/>
                        <a14:backgroundMark x1="40000" y1="67064" x2="42125" y2="72477"/>
                        <a14:backgroundMark x1="34050" y1="72110" x2="33725" y2="83394"/>
                        <a14:backgroundMark x1="26850" y1="68991" x2="29175" y2="76422"/>
                        <a14:backgroundMark x1="28750" y1="74862" x2="28750" y2="74862"/>
                        <a14:backgroundMark x1="30225" y1="77156" x2="26725" y2="79174"/>
                        <a14:backgroundMark x1="62475" y1="83394" x2="63000" y2="73303"/>
                        <a14:backgroundMark x1="57700" y1="81101" x2="57825" y2="67431"/>
                        <a14:backgroundMark x1="57500" y1="65872" x2="57075" y2="81101"/>
                        <a14:backgroundMark x1="61100" y1="60826" x2="61100" y2="63945"/>
                        <a14:backgroundMark x1="80200" y1="62385" x2="80400" y2="70183"/>
                        <a14:backgroundMark x1="70550" y1="51468" x2="68925" y2="80917"/>
                        <a14:backgroundMark x1="68925" y1="80917" x2="69800" y2="80275"/>
                        <a14:backgroundMark x1="68625" y1="76422" x2="70425" y2="83028"/>
                        <a14:backgroundMark x1="47850" y1="30092" x2="46250" y2="28532"/>
                        <a14:backgroundMark x1="64925" y1="32018" x2="64600" y2="32018"/>
                        <a14:backgroundMark x1="64700" y1="27798" x2="64700" y2="27798"/>
                        <a14:backgroundMark x1="65450" y1="28532" x2="64700" y2="27798"/>
                        <a14:backgroundMark x1="59925" y1="33211" x2="59925" y2="33211"/>
                        <a14:backgroundMark x1="58550" y1="28165" x2="58775" y2="25780"/>
                        <a14:backgroundMark x1="60050" y1="29358" x2="60050" y2="29358"/>
                        <a14:backgroundMark x1="52725" y1="32844" x2="52500" y2="35138"/>
                        <a14:backgroundMark x1="34475" y1="77982" x2="26875" y2="68899"/>
                        <a14:backgroundMark x1="26875" y1="68899" x2="28750" y2="61651"/>
                        <a14:backgroundMark x1="69475" y1="76422" x2="70650" y2="81468"/>
                        <a14:backgroundMark x1="79450" y1="61193" x2="80300" y2="71376"/>
                        <a14:backgroundMark x1="81150" y1="61193" x2="81150" y2="61193"/>
                        <a14:backgroundMark x1="79125" y1="66330" x2="79875" y2="58899"/>
                        <a14:backgroundMark x1="27375" y1="65872" x2="25675" y2="79174"/>
                        <a14:backgroundMark x1="26100" y1="68991" x2="26425" y2="81468"/>
                        <a14:backgroundMark x1="39250" y1="66697" x2="41036" y2="75840"/>
                        <a14:backgroundMark x1="45625" y1="74495" x2="46575" y2="84220"/>
                        <a14:backgroundMark x1="35650" y1="52661" x2="36275" y2="55780"/>
                        <a14:backgroundMark x1="35425" y1="67064" x2="36428" y2="55616"/>
                        <a14:backgroundMark x1="36130" y1="50022" x2="35075" y2="78807"/>
                        <a14:backgroundMark x1="35075" y1="78807" x2="26550" y2="71009"/>
                        <a14:backgroundMark x1="26550" y1="71009" x2="28125" y2="73303"/>
                        <a14:backgroundMark x1="34475" y1="68624" x2="34900" y2="65872"/>
                        <a14:backgroundMark x1="34700" y1="62752" x2="33725" y2="67431"/>
                        <a14:backgroundMark x1="34150" y1="64312" x2="33425" y2="63211"/>
                        <a14:backgroundMark x1="35325" y1="68991" x2="35000" y2="67431"/>
                        <a14:backgroundMark x1="78500" y1="65872" x2="81775" y2="71376"/>
                        <a14:backgroundMark x1="74775" y1="78349" x2="75000" y2="77615"/>
                        <a14:backgroundMark x1="52300" y1="28899" x2="52825" y2="32844"/>
                      </a14:backgroundRemoval>
                    </a14:imgEffect>
                  </a14:imgLayer>
                </a14:imgProps>
              </a:ext>
            </a:extLst>
          </a:blip>
          <a:stretch>
            <a:fillRect/>
          </a:stretch>
        </p:blipFill>
        <p:spPr>
          <a:xfrm>
            <a:off x="2842937" y="1806690"/>
            <a:ext cx="6292543" cy="1714718"/>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Timeline&#10;&#10;AI-generated content may be incorrect.">
            <a:extLst>
              <a:ext uri="{FF2B5EF4-FFF2-40B4-BE49-F238E27FC236}">
                <a16:creationId xmlns:a16="http://schemas.microsoft.com/office/drawing/2014/main" id="{96F7C3E5-8E68-CE13-6E46-00D1E569E544}"/>
              </a:ext>
            </a:extLst>
          </p:cNvPr>
          <p:cNvPicPr>
            <a:picLocks noChangeAspect="1"/>
          </p:cNvPicPr>
          <p:nvPr/>
        </p:nvPicPr>
        <p:blipFill>
          <a:blip r:embed="rId2"/>
          <a:stretch>
            <a:fillRect/>
          </a:stretch>
        </p:blipFill>
        <p:spPr>
          <a:xfrm>
            <a:off x="6485642" y="326708"/>
            <a:ext cx="5343022" cy="6204584"/>
          </a:xfrm>
          <a:prstGeom prst="rect">
            <a:avLst/>
          </a:prstGeom>
        </p:spPr>
      </p:pic>
      <p:sp>
        <p:nvSpPr>
          <p:cNvPr id="2" name="TextBox 1">
            <a:extLst>
              <a:ext uri="{FF2B5EF4-FFF2-40B4-BE49-F238E27FC236}">
                <a16:creationId xmlns:a16="http://schemas.microsoft.com/office/drawing/2014/main" id="{813DB4EA-9BCB-5A4C-A9C3-F78172CC9AD1}"/>
              </a:ext>
            </a:extLst>
          </p:cNvPr>
          <p:cNvSpPr txBox="1"/>
          <p:nvPr/>
        </p:nvSpPr>
        <p:spPr>
          <a:xfrm>
            <a:off x="244684" y="425351"/>
            <a:ext cx="6287679" cy="5441490"/>
          </a:xfrm>
          <a:prstGeom prst="rect">
            <a:avLst/>
          </a:prstGeom>
          <a:noFill/>
        </p:spPr>
        <p:txBody>
          <a:bodyPr wrap="square" rtlCol="0">
            <a:spAutoFit/>
          </a:bodyPr>
          <a:lstStyle/>
          <a:p>
            <a:pPr marL="0" lvl="0" indent="0" algn="l" rtl="0">
              <a:lnSpc>
                <a:spcPct val="90000"/>
              </a:lnSpc>
              <a:spcBef>
                <a:spcPts val="0"/>
              </a:spcBef>
              <a:spcAft>
                <a:spcPts val="0"/>
              </a:spcAft>
              <a:buClr>
                <a:schemeClr val="dk1"/>
              </a:buClr>
              <a:buSzPts val="2800"/>
              <a:buNone/>
            </a:pPr>
            <a:r>
              <a:rPr lang="en-US" sz="4000" b="1">
                <a:latin typeface="Tahoma" panose="020B0604030504040204" pitchFamily="34" charset="0"/>
                <a:ea typeface="Tahoma" panose="020B0604030504040204" pitchFamily="34" charset="0"/>
                <a:cs typeface="Tahoma" panose="020B0604030504040204" pitchFamily="34" charset="0"/>
              </a:rPr>
              <a:t>Arts &amp; Humanities</a:t>
            </a:r>
          </a:p>
          <a:p>
            <a:pPr marL="0" lvl="0" indent="0" algn="l" rtl="0">
              <a:lnSpc>
                <a:spcPct val="90000"/>
              </a:lnSpc>
              <a:spcBef>
                <a:spcPts val="0"/>
              </a:spcBef>
              <a:spcAft>
                <a:spcPts val="0"/>
              </a:spcAft>
              <a:buClr>
                <a:schemeClr val="dk1"/>
              </a:buClr>
              <a:buSzPts val="2800"/>
            </a:pPr>
            <a:endParaRPr lang="en-US" sz="3200" u="sng">
              <a:latin typeface="Tahoma" panose="020B0604030504040204" pitchFamily="34" charset="0"/>
              <a:ea typeface="Tahoma" panose="020B0604030504040204" pitchFamily="34" charset="0"/>
              <a:cs typeface="Tahoma" panose="020B0604030504040204" pitchFamily="34" charset="0"/>
            </a:endParaRPr>
          </a:p>
          <a:p>
            <a:pPr lvl="8">
              <a:buSzPts val="2800"/>
            </a:pPr>
            <a:r>
              <a:rPr lang="en-US" sz="2000" b="1">
                <a:solidFill>
                  <a:srgbClr val="242424"/>
                </a:solidFill>
                <a:latin typeface="Tahoma" panose="020B0604030504040204" pitchFamily="34" charset="0"/>
                <a:ea typeface="Tahoma" panose="020B0604030504040204" pitchFamily="34" charset="0"/>
                <a:cs typeface="Tahoma" panose="020B0604030504040204" pitchFamily="34" charset="0"/>
              </a:rPr>
              <a:t>International Festival Fiesta </a:t>
            </a:r>
            <a:r>
              <a:rPr lang="en-US" sz="2000">
                <a:solidFill>
                  <a:srgbClr val="242424"/>
                </a:solidFill>
                <a:latin typeface="Tahoma" panose="020B0604030504040204" pitchFamily="34" charset="0"/>
                <a:ea typeface="Tahoma" panose="020B0604030504040204" pitchFamily="34" charset="0"/>
                <a:cs typeface="Tahoma" panose="020B0604030504040204" pitchFamily="34" charset="0"/>
              </a:rPr>
              <a:t>| Saturday, May 3 | </a:t>
            </a:r>
          </a:p>
          <a:p>
            <a:pPr lvl="8">
              <a:buSzPts val="2800"/>
            </a:pPr>
            <a:r>
              <a:rPr lang="en-US" sz="2000">
                <a:solidFill>
                  <a:srgbClr val="242424"/>
                </a:solidFill>
                <a:latin typeface="Tahoma" panose="020B0604030504040204" pitchFamily="34" charset="0"/>
                <a:ea typeface="Tahoma" panose="020B0604030504040204" pitchFamily="34" charset="0"/>
                <a:cs typeface="Tahoma" panose="020B0604030504040204" pitchFamily="34" charset="0"/>
              </a:rPr>
              <a:t>7:00 p.m. – 9:00 p.m. | Apache Casino Hotel</a:t>
            </a:r>
            <a:endParaRPr lang="en-US" sz="2000">
              <a:latin typeface="Tahoma" panose="020B0604030504040204" pitchFamily="34" charset="0"/>
              <a:ea typeface="Tahoma" panose="020B0604030504040204" pitchFamily="34" charset="0"/>
              <a:cs typeface="Tahoma" panose="020B0604030504040204" pitchFamily="34" charset="0"/>
            </a:endParaRPr>
          </a:p>
          <a:p>
            <a:pPr>
              <a:buSzPts val="2800"/>
            </a:pPr>
            <a:br>
              <a:rPr lang="en-US" sz="2000">
                <a:solidFill>
                  <a:srgbClr val="242424"/>
                </a:solidFill>
                <a:latin typeface="Tahoma" panose="020B0604030504040204" pitchFamily="34" charset="0"/>
                <a:ea typeface="Tahoma" panose="020B0604030504040204" pitchFamily="34" charset="0"/>
                <a:cs typeface="Tahoma" panose="020B0604030504040204" pitchFamily="34" charset="0"/>
              </a:rPr>
            </a:br>
            <a:endParaRPr lang="en-US" sz="2000">
              <a:solidFill>
                <a:srgbClr val="242424"/>
              </a:solidFill>
              <a:latin typeface="Tahoma" panose="020B0604030504040204" pitchFamily="34" charset="0"/>
              <a:ea typeface="Tahoma" panose="020B0604030504040204" pitchFamily="34" charset="0"/>
              <a:cs typeface="Tahoma" panose="020B0604030504040204" pitchFamily="34" charset="0"/>
            </a:endParaRPr>
          </a:p>
          <a:p>
            <a:pPr>
              <a:buSzPts val="2800"/>
            </a:pPr>
            <a:r>
              <a:rPr lang="en-US" sz="2000">
                <a:solidFill>
                  <a:srgbClr val="242424"/>
                </a:solidFill>
                <a:latin typeface="Tahoma" panose="020B0604030504040204" pitchFamily="34" charset="0"/>
                <a:ea typeface="Tahoma" panose="020B0604030504040204" pitchFamily="34" charset="0"/>
                <a:cs typeface="Tahoma" panose="020B0604030504040204" pitchFamily="34" charset="0"/>
              </a:rPr>
              <a:t>Enrollment opens for Children and Adult Summer </a:t>
            </a:r>
            <a:r>
              <a:rPr lang="en-US" sz="2000" b="1">
                <a:solidFill>
                  <a:srgbClr val="242424"/>
                </a:solidFill>
                <a:latin typeface="Tahoma" panose="020B0604030504040204" pitchFamily="34" charset="0"/>
                <a:ea typeface="Tahoma" panose="020B0604030504040204" pitchFamily="34" charset="0"/>
                <a:cs typeface="Tahoma" panose="020B0604030504040204" pitchFamily="34" charset="0"/>
              </a:rPr>
              <a:t>Carnegie Library Art Classes </a:t>
            </a:r>
            <a:r>
              <a:rPr lang="en-US" sz="2000">
                <a:solidFill>
                  <a:srgbClr val="242424"/>
                </a:solidFill>
                <a:latin typeface="Tahoma" panose="020B0604030504040204" pitchFamily="34" charset="0"/>
                <a:ea typeface="Tahoma" panose="020B0604030504040204" pitchFamily="34" charset="0"/>
                <a:cs typeface="Tahoma" panose="020B0604030504040204" pitchFamily="34" charset="0"/>
              </a:rPr>
              <a:t>happening May 12-June 26</a:t>
            </a:r>
            <a:r>
              <a:rPr lang="en-US" sz="2000" baseline="30000">
                <a:solidFill>
                  <a:srgbClr val="242424"/>
                </a:solidFill>
                <a:latin typeface="Tahoma" panose="020B0604030504040204" pitchFamily="34" charset="0"/>
                <a:ea typeface="Tahoma" panose="020B0604030504040204" pitchFamily="34" charset="0"/>
                <a:cs typeface="Tahoma" panose="020B0604030504040204" pitchFamily="34" charset="0"/>
              </a:rPr>
              <a:t> </a:t>
            </a:r>
            <a:r>
              <a:rPr lang="en-US" sz="2000">
                <a:solidFill>
                  <a:srgbClr val="242424"/>
                </a:solidFill>
                <a:latin typeface="Tahoma" panose="020B0604030504040204" pitchFamily="34" charset="0"/>
                <a:ea typeface="Tahoma" panose="020B0604030504040204" pitchFamily="34" charset="0"/>
                <a:cs typeface="Tahoma" panose="020B0604030504040204" pitchFamily="34" charset="0"/>
              </a:rPr>
              <a:t>| Enrollment ends May 9, 2025! </a:t>
            </a:r>
          </a:p>
          <a:p>
            <a:pPr>
              <a:buSzPts val="2800"/>
            </a:pPr>
            <a:br>
              <a:rPr lang="en-US" sz="2000">
                <a:solidFill>
                  <a:srgbClr val="242424"/>
                </a:solidFill>
                <a:latin typeface="Tahoma" panose="020B0604030504040204" pitchFamily="34" charset="0"/>
                <a:ea typeface="Tahoma" panose="020B0604030504040204" pitchFamily="34" charset="0"/>
                <a:cs typeface="Tahoma" panose="020B0604030504040204" pitchFamily="34" charset="0"/>
              </a:rPr>
            </a:br>
            <a:endParaRPr lang="en-US" sz="2000">
              <a:solidFill>
                <a:srgbClr val="242424"/>
              </a:solidFill>
              <a:latin typeface="Tahoma" panose="020B0604030504040204" pitchFamily="34" charset="0"/>
              <a:ea typeface="Tahoma" panose="020B0604030504040204" pitchFamily="34" charset="0"/>
              <a:cs typeface="Tahoma" panose="020B0604030504040204" pitchFamily="34" charset="0"/>
            </a:endParaRPr>
          </a:p>
          <a:p>
            <a:pPr>
              <a:buSzPts val="2800"/>
            </a:pPr>
            <a:r>
              <a:rPr lang="en-US" sz="2000">
                <a:solidFill>
                  <a:srgbClr val="242424"/>
                </a:solidFill>
                <a:latin typeface="Tahoma" panose="020B0604030504040204" pitchFamily="34" charset="0"/>
                <a:ea typeface="Tahoma" panose="020B0604030504040204" pitchFamily="34" charset="0"/>
                <a:cs typeface="Tahoma" panose="020B0604030504040204" pitchFamily="34" charset="0"/>
              </a:rPr>
              <a:t>More information about classes and links to enrollment can be found at </a:t>
            </a:r>
            <a:r>
              <a:rPr lang="en-US" sz="2000" b="1">
                <a:solidFill>
                  <a:srgbClr val="0070C0"/>
                </a:solidFill>
                <a:latin typeface="Tahoma" panose="020B0604030504040204" pitchFamily="34" charset="0"/>
                <a:ea typeface="Tahoma" panose="020B0604030504040204" pitchFamily="34" charset="0"/>
                <a:cs typeface="Tahoma" panose="020B0604030504040204" pitchFamily="34" charset="0"/>
              </a:rPr>
              <a:t>SWOKArts.com</a:t>
            </a:r>
            <a:r>
              <a:rPr lang="en-US" sz="2000">
                <a:solidFill>
                  <a:srgbClr val="242424"/>
                </a:solidFill>
                <a:latin typeface="Tahoma" panose="020B0604030504040204" pitchFamily="34" charset="0"/>
                <a:ea typeface="Tahoma" panose="020B0604030504040204" pitchFamily="34" charset="0"/>
                <a:cs typeface="Tahoma" panose="020B0604030504040204" pitchFamily="34" charset="0"/>
              </a:rPr>
              <a:t>.</a:t>
            </a:r>
          </a:p>
          <a:p>
            <a:pPr marL="857250" lvl="8" indent="-461963">
              <a:buSzPts val="2800"/>
              <a:buFont typeface="Arial" panose="020B0604020202020204" pitchFamily="34" charset="0"/>
              <a:buChar char="•"/>
            </a:pPr>
            <a:endParaRPr lang="en-US" sz="2000">
              <a:solidFill>
                <a:srgbClr val="242424"/>
              </a:solidFill>
              <a:latin typeface="Tahoma" panose="020B0604030504040204" pitchFamily="34" charset="0"/>
              <a:ea typeface="Tahoma" panose="020B0604030504040204" pitchFamily="34" charset="0"/>
              <a:cs typeface="Tahoma" panose="020B0604030504040204" pitchFamily="34" charset="0"/>
            </a:endParaRPr>
          </a:p>
          <a:p>
            <a:pPr marL="0" lvl="0" indent="0" algn="l" rtl="0">
              <a:lnSpc>
                <a:spcPct val="90000"/>
              </a:lnSpc>
              <a:spcBef>
                <a:spcPts val="0"/>
              </a:spcBef>
              <a:spcAft>
                <a:spcPts val="0"/>
              </a:spcAft>
              <a:buClr>
                <a:schemeClr val="dk1"/>
              </a:buClr>
              <a:buSzPts val="2800"/>
              <a:buNone/>
            </a:pPr>
            <a:endParaRPr lang="en-US" sz="3200" b="0" i="0" u="sng">
              <a:solidFill>
                <a:srgbClr val="242424"/>
              </a:solidFill>
              <a:effectLst/>
              <a:latin typeface="+mn-lt"/>
            </a:endParaRPr>
          </a:p>
          <a:p>
            <a:endParaRPr lang="en-US"/>
          </a:p>
        </p:txBody>
      </p:sp>
    </p:spTree>
    <p:extLst>
      <p:ext uri="{BB962C8B-B14F-4D97-AF65-F5344CB8AC3E}">
        <p14:creationId xmlns:p14="http://schemas.microsoft.com/office/powerpoint/2010/main" val="15985468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BBE57A18-331B-2618-EC71-9E627AE4FD0B}"/>
              </a:ext>
            </a:extLst>
          </p:cNvPr>
          <p:cNvSpPr>
            <a:spLocks noGrp="1"/>
          </p:cNvSpPr>
          <p:nvPr>
            <p:ph type="body" idx="4294967295"/>
          </p:nvPr>
        </p:nvSpPr>
        <p:spPr>
          <a:xfrm>
            <a:off x="229778" y="195942"/>
            <a:ext cx="6475822" cy="6148214"/>
          </a:xfrm>
        </p:spPr>
        <p:txBody>
          <a:bodyPr vert="horz" lIns="91440" tIns="45720" rIns="91440" bIns="45720" rtlCol="0">
            <a:noAutofit/>
          </a:bodyPr>
          <a:lstStyle/>
          <a:p>
            <a:pPr marL="0" lvl="0" indent="0">
              <a:lnSpc>
                <a:spcPct val="150000"/>
              </a:lnSpc>
              <a:spcBef>
                <a:spcPts val="0"/>
              </a:spcBef>
              <a:spcAft>
                <a:spcPts val="0"/>
              </a:spcAft>
              <a:buClr>
                <a:schemeClr val="dk1"/>
              </a:buClr>
              <a:buSzPts val="2800"/>
              <a:buNone/>
            </a:pPr>
            <a:r>
              <a:rPr lang="en-US" sz="4000" b="1" kern="1200">
                <a:solidFill>
                  <a:schemeClr val="tx1"/>
                </a:solidFill>
                <a:latin typeface="Tahoma" panose="020B0604030504040204" pitchFamily="34" charset="0"/>
                <a:ea typeface="Tahoma" panose="020B0604030504040204" pitchFamily="34" charset="0"/>
                <a:cs typeface="Tahoma" panose="020B0604030504040204" pitchFamily="34" charset="0"/>
              </a:rPr>
              <a:t>Lawton Public Library</a:t>
            </a:r>
          </a:p>
          <a:p>
            <a:pPr marL="285750" indent="-285750">
              <a:lnSpc>
                <a:spcPct val="150000"/>
              </a:lnSpc>
            </a:pPr>
            <a:r>
              <a:rPr lang="en-US" sz="1600" b="1" kern="1200">
                <a:solidFill>
                  <a:schemeClr val="tx1"/>
                </a:solidFill>
                <a:latin typeface="Tahoma" panose="020B0604030504040204" pitchFamily="34" charset="0"/>
                <a:ea typeface="Tahoma" panose="020B0604030504040204" pitchFamily="34" charset="0"/>
                <a:cs typeface="Tahoma" panose="020B0604030504040204" pitchFamily="34" charset="0"/>
              </a:rPr>
              <a:t>Bright Beginnings Storytime </a:t>
            </a:r>
            <a:r>
              <a:rPr lang="en-US" sz="1600" kern="1200">
                <a:solidFill>
                  <a:schemeClr val="tx1"/>
                </a:solidFill>
                <a:latin typeface="Tahoma" panose="020B0604030504040204" pitchFamily="34" charset="0"/>
                <a:ea typeface="Tahoma" panose="020B0604030504040204" pitchFamily="34" charset="0"/>
                <a:cs typeface="Tahoma" panose="020B0604030504040204" pitchFamily="34" charset="0"/>
              </a:rPr>
              <a:t>| Tuesdays, May 6, 13, 20, 27 | 10:00 am - 10:30 am</a:t>
            </a:r>
          </a:p>
          <a:p>
            <a:pPr marL="285750" indent="-285750">
              <a:lnSpc>
                <a:spcPct val="150000"/>
              </a:lnSpc>
            </a:pPr>
            <a:r>
              <a:rPr lang="en-US" sz="1600" b="1" kern="1200">
                <a:solidFill>
                  <a:schemeClr val="tx1"/>
                </a:solidFill>
                <a:latin typeface="Tahoma" panose="020B0604030504040204" pitchFamily="34" charset="0"/>
                <a:ea typeface="Tahoma" panose="020B0604030504040204" pitchFamily="34" charset="0"/>
                <a:cs typeface="Tahoma" panose="020B0604030504040204" pitchFamily="34" charset="0"/>
              </a:rPr>
              <a:t>Teen Craft Night: </a:t>
            </a:r>
            <a:r>
              <a:rPr lang="en-US" sz="1600" kern="1200">
                <a:solidFill>
                  <a:schemeClr val="tx1"/>
                </a:solidFill>
                <a:latin typeface="Tahoma" panose="020B0604030504040204" pitchFamily="34" charset="0"/>
                <a:ea typeface="Tahoma" panose="020B0604030504040204" pitchFamily="34" charset="0"/>
                <a:cs typeface="Tahoma" panose="020B0604030504040204" pitchFamily="34" charset="0"/>
              </a:rPr>
              <a:t>Shrinky Dinks | 5:00 pm - 6:00 pm</a:t>
            </a:r>
          </a:p>
          <a:p>
            <a:pPr marL="285750" indent="-285750">
              <a:lnSpc>
                <a:spcPct val="150000"/>
              </a:lnSpc>
            </a:pPr>
            <a:r>
              <a:rPr lang="en-US" sz="1600" b="1" kern="1200">
                <a:solidFill>
                  <a:schemeClr val="tx1"/>
                </a:solidFill>
                <a:latin typeface="Tahoma" panose="020B0604030504040204" pitchFamily="34" charset="0"/>
                <a:ea typeface="Tahoma" panose="020B0604030504040204" pitchFamily="34" charset="0"/>
                <a:cs typeface="Tahoma" panose="020B0604030504040204" pitchFamily="34" charset="0"/>
              </a:rPr>
              <a:t>Shopping Smart: </a:t>
            </a:r>
            <a:r>
              <a:rPr lang="en-US" sz="1600" kern="1200">
                <a:solidFill>
                  <a:schemeClr val="tx1"/>
                </a:solidFill>
                <a:latin typeface="Tahoma" panose="020B0604030504040204" pitchFamily="34" charset="0"/>
                <a:ea typeface="Tahoma" panose="020B0604030504040204" pitchFamily="34" charset="0"/>
                <a:cs typeface="Tahoma" panose="020B0604030504040204" pitchFamily="34" charset="0"/>
              </a:rPr>
              <a:t>How to Build a Better Grocery List on a Budget | May 9 &amp; May 23 | 4:30 pm - 5:30 pm</a:t>
            </a:r>
          </a:p>
          <a:p>
            <a:pPr marL="285750" indent="-285750">
              <a:lnSpc>
                <a:spcPct val="150000"/>
              </a:lnSpc>
            </a:pPr>
            <a:r>
              <a:rPr lang="en-US" sz="1600" b="1" kern="1200">
                <a:solidFill>
                  <a:schemeClr val="tx1"/>
                </a:solidFill>
                <a:latin typeface="Tahoma" panose="020B0604030504040204" pitchFamily="34" charset="0"/>
                <a:ea typeface="Tahoma" panose="020B0604030504040204" pitchFamily="34" charset="0"/>
                <a:cs typeface="Tahoma" panose="020B0604030504040204" pitchFamily="34" charset="0"/>
              </a:rPr>
              <a:t>Teen Game Night </a:t>
            </a:r>
            <a:r>
              <a:rPr lang="en-US" sz="1600" kern="1200">
                <a:solidFill>
                  <a:schemeClr val="tx1"/>
                </a:solidFill>
                <a:latin typeface="Tahoma" panose="020B0604030504040204" pitchFamily="34" charset="0"/>
                <a:ea typeface="Tahoma" panose="020B0604030504040204" pitchFamily="34" charset="0"/>
                <a:cs typeface="Tahoma" panose="020B0604030504040204" pitchFamily="34" charset="0"/>
              </a:rPr>
              <a:t>| Tuesday, May 27 | 5:00 pm - 6:00 pm</a:t>
            </a:r>
          </a:p>
          <a:p>
            <a:pPr marL="285750" indent="-285750">
              <a:lnSpc>
                <a:spcPct val="150000"/>
              </a:lnSpc>
            </a:pPr>
            <a:r>
              <a:rPr lang="en-US" sz="1600" b="1" kern="1200">
                <a:solidFill>
                  <a:schemeClr val="tx1"/>
                </a:solidFill>
                <a:latin typeface="Tahoma" panose="020B0604030504040204" pitchFamily="34" charset="0"/>
                <a:ea typeface="Tahoma" panose="020B0604030504040204" pitchFamily="34" charset="0"/>
                <a:cs typeface="Tahoma" panose="020B0604030504040204" pitchFamily="34" charset="0"/>
              </a:rPr>
              <a:t>Kindergarten Readiness Class </a:t>
            </a:r>
            <a:r>
              <a:rPr lang="en-US" sz="1600" kern="1200">
                <a:solidFill>
                  <a:schemeClr val="tx1"/>
                </a:solidFill>
                <a:latin typeface="Tahoma" panose="020B0604030504040204" pitchFamily="34" charset="0"/>
                <a:ea typeface="Tahoma" panose="020B0604030504040204" pitchFamily="34" charset="0"/>
                <a:cs typeface="Tahoma" panose="020B0604030504040204" pitchFamily="34" charset="0"/>
              </a:rPr>
              <a:t>| Wednesday, May 28 | 10:00 am - 10:30 am</a:t>
            </a:r>
          </a:p>
          <a:p>
            <a:pPr marL="285750" indent="-285750">
              <a:lnSpc>
                <a:spcPct val="150000"/>
              </a:lnSpc>
            </a:pPr>
            <a:r>
              <a:rPr lang="en-US" sz="1600" b="1" kern="1200">
                <a:solidFill>
                  <a:schemeClr val="tx1"/>
                </a:solidFill>
                <a:latin typeface="Tahoma" panose="020B0604030504040204" pitchFamily="34" charset="0"/>
                <a:ea typeface="Tahoma" panose="020B0604030504040204" pitchFamily="34" charset="0"/>
                <a:cs typeface="Tahoma" panose="020B0604030504040204" pitchFamily="34" charset="0"/>
              </a:rPr>
              <a:t>Summer Kickoff with Lawton Fire Department </a:t>
            </a:r>
            <a:r>
              <a:rPr lang="en-US" sz="1600" kern="1200">
                <a:solidFill>
                  <a:schemeClr val="tx1"/>
                </a:solidFill>
                <a:latin typeface="Tahoma" panose="020B0604030504040204" pitchFamily="34" charset="0"/>
                <a:ea typeface="Tahoma" panose="020B0604030504040204" pitchFamily="34" charset="0"/>
                <a:cs typeface="Tahoma" panose="020B0604030504040204" pitchFamily="34" charset="0"/>
              </a:rPr>
              <a:t>| Saturday, May 31 | 10:00 am - 2:00 pm</a:t>
            </a:r>
          </a:p>
          <a:p>
            <a:pPr marL="285750" indent="-285750">
              <a:lnSpc>
                <a:spcPct val="150000"/>
              </a:lnSpc>
            </a:pPr>
            <a:r>
              <a:rPr lang="en-US" sz="1600" b="1" kern="1200">
                <a:solidFill>
                  <a:schemeClr val="tx1"/>
                </a:solidFill>
                <a:latin typeface="Tahoma" panose="020B0604030504040204" pitchFamily="34" charset="0"/>
                <a:ea typeface="Tahoma" panose="020B0604030504040204" pitchFamily="34" charset="0"/>
                <a:cs typeface="Tahoma" panose="020B0604030504040204" pitchFamily="34" charset="0"/>
              </a:rPr>
              <a:t>Tiny Art Show </a:t>
            </a:r>
            <a:r>
              <a:rPr lang="en-US" sz="1600" kern="1200">
                <a:solidFill>
                  <a:schemeClr val="tx1"/>
                </a:solidFill>
                <a:latin typeface="Tahoma" panose="020B0604030504040204" pitchFamily="34" charset="0"/>
                <a:ea typeface="Tahoma" panose="020B0604030504040204" pitchFamily="34" charset="0"/>
                <a:cs typeface="Tahoma" panose="020B0604030504040204" pitchFamily="34" charset="0"/>
              </a:rPr>
              <a:t>| All May</a:t>
            </a:r>
          </a:p>
          <a:p>
            <a:pPr marL="0" lvl="0" indent="-228600">
              <a:spcBef>
                <a:spcPts val="0"/>
              </a:spcBef>
              <a:spcAft>
                <a:spcPts val="0"/>
              </a:spcAft>
              <a:buClr>
                <a:schemeClr val="dk1"/>
              </a:buClr>
              <a:buSzPts val="2800"/>
              <a:buFont typeface="Arial" panose="020B0604020202020204" pitchFamily="34" charset="0"/>
              <a:buChar char="•"/>
            </a:pPr>
            <a:endParaRPr lang="en-US" sz="1600" u="sng" kern="1200">
              <a:solidFill>
                <a:schemeClr val="tx1"/>
              </a:solidFill>
              <a:latin typeface="+mn-lt"/>
              <a:ea typeface="+mn-ea"/>
              <a:cs typeface="+mn-cs"/>
            </a:endParaRPr>
          </a:p>
          <a:p>
            <a:pPr marL="0" lvl="0" indent="-228600">
              <a:spcBef>
                <a:spcPts val="0"/>
              </a:spcBef>
              <a:spcAft>
                <a:spcPts val="0"/>
              </a:spcAft>
              <a:buClr>
                <a:schemeClr val="dk1"/>
              </a:buClr>
              <a:buSzPts val="2800"/>
              <a:buFont typeface="Arial" panose="020B0604020202020204" pitchFamily="34" charset="0"/>
              <a:buChar char="•"/>
            </a:pPr>
            <a:endParaRPr lang="en-US" sz="1600" kern="1200">
              <a:solidFill>
                <a:schemeClr val="tx1"/>
              </a:solidFill>
              <a:latin typeface="+mn-lt"/>
              <a:ea typeface="+mn-ea"/>
              <a:cs typeface="+mn-cs"/>
            </a:endParaRPr>
          </a:p>
          <a:p>
            <a:pPr indent="-228600">
              <a:buFont typeface="Arial" panose="020B0604020202020204" pitchFamily="34" charset="0"/>
              <a:buChar char="•"/>
            </a:pPr>
            <a:endParaRPr lang="en-US" sz="1600" kern="1200">
              <a:solidFill>
                <a:schemeClr val="tx1"/>
              </a:solidFill>
              <a:latin typeface="+mn-lt"/>
              <a:ea typeface="+mn-ea"/>
              <a:cs typeface="+mn-cs"/>
            </a:endParaRPr>
          </a:p>
        </p:txBody>
      </p:sp>
      <p:pic>
        <p:nvPicPr>
          <p:cNvPr id="5" name="Picture 4" descr="Abstract blurred public library with bookshelves">
            <a:extLst>
              <a:ext uri="{FF2B5EF4-FFF2-40B4-BE49-F238E27FC236}">
                <a16:creationId xmlns:a16="http://schemas.microsoft.com/office/drawing/2014/main" id="{172FAF19-4B45-23F3-8050-06B7D8B34009}"/>
              </a:ext>
            </a:extLst>
          </p:cNvPr>
          <p:cNvPicPr>
            <a:picLocks noChangeAspect="1"/>
          </p:cNvPicPr>
          <p:nvPr/>
        </p:nvPicPr>
        <p:blipFill>
          <a:blip r:embed="rId3"/>
          <a:srcRect l="14534" r="36871" b="-1"/>
          <a:stretch/>
        </p:blipFill>
        <p:spPr>
          <a:xfrm>
            <a:off x="7199440" y="10"/>
            <a:ext cx="4992560" cy="6857990"/>
          </a:xfrm>
          <a:prstGeom prst="rect">
            <a:avLst/>
          </a:prstGeom>
          <a:effectLst/>
        </p:spPr>
      </p:pic>
    </p:spTree>
    <p:extLst>
      <p:ext uri="{BB962C8B-B14F-4D97-AF65-F5344CB8AC3E}">
        <p14:creationId xmlns:p14="http://schemas.microsoft.com/office/powerpoint/2010/main" val="10854227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59"/>
        <p:cNvGrpSpPr/>
        <p:nvPr/>
      </p:nvGrpSpPr>
      <p:grpSpPr>
        <a:xfrm>
          <a:off x="0" y="0"/>
          <a:ext cx="0" cy="0"/>
          <a:chOff x="0" y="0"/>
          <a:chExt cx="0" cy="0"/>
        </a:xfrm>
      </p:grpSpPr>
      <p:sp>
        <p:nvSpPr>
          <p:cNvPr id="760" name="Google Shape;760;g3015814103a_0_1636"/>
          <p:cNvSpPr txBox="1">
            <a:spLocks noGrp="1"/>
          </p:cNvSpPr>
          <p:nvPr>
            <p:ph type="body" idx="1"/>
          </p:nvPr>
        </p:nvSpPr>
        <p:spPr>
          <a:xfrm>
            <a:off x="0" y="2151670"/>
            <a:ext cx="12190626" cy="1259588"/>
          </a:xfrm>
          <a:prstGeom prst="rect">
            <a:avLst/>
          </a:prstGeom>
          <a:noFill/>
          <a:ln>
            <a:noFill/>
          </a:ln>
        </p:spPr>
        <p:txBody>
          <a:bodyPr spcFirstLastPara="1" wrap="square" lIns="91425" tIns="45700" rIns="91425" bIns="45700" anchor="ctr" anchorCtr="0">
            <a:normAutofit/>
          </a:bodyPr>
          <a:lstStyle/>
          <a:p>
            <a:pPr marL="0" indent="0" algn="ctr">
              <a:buClr>
                <a:schemeClr val="dk1"/>
              </a:buClr>
              <a:buSzPts val="4000"/>
              <a:buNone/>
            </a:pPr>
            <a:r>
              <a:rPr lang="en-US" sz="4000" b="1" dirty="0">
                <a:solidFill>
                  <a:schemeClr val="dk1"/>
                </a:solidFill>
                <a:latin typeface="Tahoma"/>
              </a:rPr>
              <a:t>Air Defense and Field Artillery Associations</a:t>
            </a:r>
            <a:endParaRPr lang="en-US" sz="4000" b="1" dirty="0">
              <a:solidFill>
                <a:schemeClr val="dk1"/>
              </a:solidFill>
              <a:latin typeface="Tahoma"/>
              <a:ea typeface="Arial"/>
              <a:cs typeface="Arial"/>
            </a:endParaRPr>
          </a:p>
          <a:p>
            <a:pPr marL="0" indent="0" algn="ctr">
              <a:buSzPts val="4000"/>
              <a:buNone/>
            </a:pPr>
            <a:r>
              <a:rPr lang="en-US" sz="2800" dirty="0">
                <a:solidFill>
                  <a:schemeClr val="dk1"/>
                </a:solidFill>
                <a:latin typeface="Tahoma"/>
              </a:rPr>
              <a:t>Rachal Smith</a:t>
            </a:r>
          </a:p>
        </p:txBody>
      </p:sp>
    </p:spTree>
    <p:extLst>
      <p:ext uri="{BB962C8B-B14F-4D97-AF65-F5344CB8AC3E}">
        <p14:creationId xmlns:p14="http://schemas.microsoft.com/office/powerpoint/2010/main" val="34694127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59">
          <a:extLst>
            <a:ext uri="{FF2B5EF4-FFF2-40B4-BE49-F238E27FC236}">
              <a16:creationId xmlns:a16="http://schemas.microsoft.com/office/drawing/2014/main" id="{B61FFD8D-C731-FA2F-5BD1-B5DE53926130}"/>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336DC681-7EE5-0CB1-B53C-9714403D9194}"/>
              </a:ext>
            </a:extLst>
          </p:cNvPr>
          <p:cNvSpPr/>
          <p:nvPr/>
        </p:nvSpPr>
        <p:spPr>
          <a:xfrm>
            <a:off x="2812260" y="362930"/>
            <a:ext cx="6386513" cy="614362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logo of a military company&#10;&#10;Description automatically generated">
            <a:extLst>
              <a:ext uri="{FF2B5EF4-FFF2-40B4-BE49-F238E27FC236}">
                <a16:creationId xmlns:a16="http://schemas.microsoft.com/office/drawing/2014/main" id="{2F7A5D9E-E5B0-3D60-D973-F03042909BBC}"/>
              </a:ext>
            </a:extLst>
          </p:cNvPr>
          <p:cNvPicPr>
            <a:picLocks noChangeAspect="1"/>
          </p:cNvPicPr>
          <p:nvPr/>
        </p:nvPicPr>
        <p:blipFill>
          <a:blip r:embed="rId3"/>
          <a:stretch>
            <a:fillRect/>
          </a:stretch>
        </p:blipFill>
        <p:spPr>
          <a:xfrm>
            <a:off x="2760438" y="945913"/>
            <a:ext cx="1330239" cy="1330239"/>
          </a:xfrm>
          <a:prstGeom prst="rect">
            <a:avLst/>
          </a:prstGeom>
        </p:spPr>
      </p:pic>
      <p:sp>
        <p:nvSpPr>
          <p:cNvPr id="3" name="TextBox 2">
            <a:extLst>
              <a:ext uri="{FF2B5EF4-FFF2-40B4-BE49-F238E27FC236}">
                <a16:creationId xmlns:a16="http://schemas.microsoft.com/office/drawing/2014/main" id="{84FEADF7-ED1F-883C-C9D4-32056C45F20F}"/>
              </a:ext>
            </a:extLst>
          </p:cNvPr>
          <p:cNvSpPr txBox="1"/>
          <p:nvPr/>
        </p:nvSpPr>
        <p:spPr>
          <a:xfrm>
            <a:off x="1596758" y="2502464"/>
            <a:ext cx="3657600" cy="3447098"/>
          </a:xfrm>
          <a:prstGeom prst="rect">
            <a:avLst/>
          </a:prstGeom>
          <a:noFill/>
        </p:spPr>
        <p:txBody>
          <a:bodyPr wrap="square" rtlCol="0">
            <a:spAutoFit/>
          </a:bodyPr>
          <a:lstStyle/>
          <a:p>
            <a:pPr algn="ctr"/>
            <a:r>
              <a:rPr lang="en-US" sz="3200" b="1" dirty="0"/>
              <a:t>ADAA Scholarship </a:t>
            </a:r>
          </a:p>
          <a:p>
            <a:pPr algn="ctr"/>
            <a:r>
              <a:rPr lang="en-US" dirty="0"/>
              <a:t>Available Soon! </a:t>
            </a:r>
          </a:p>
          <a:p>
            <a:pPr algn="ctr"/>
            <a:endParaRPr lang="en-US" dirty="0"/>
          </a:p>
          <a:p>
            <a:pPr algn="ctr"/>
            <a:r>
              <a:rPr lang="en-US" b="1" dirty="0">
                <a:hlinkClick r:id="rId4"/>
              </a:rPr>
              <a:t>https://www.firsttofire.net/scholarships</a:t>
            </a:r>
            <a:endParaRPr lang="en-US" b="1" dirty="0"/>
          </a:p>
          <a:p>
            <a:pPr algn="ctr"/>
            <a:endParaRPr lang="en-US" b="1" dirty="0"/>
          </a:p>
          <a:p>
            <a:pPr algn="ctr"/>
            <a:endParaRPr lang="en-US" b="1" dirty="0"/>
          </a:p>
          <a:p>
            <a:pPr>
              <a:spcAft>
                <a:spcPts val="938"/>
              </a:spcAft>
            </a:pPr>
            <a:r>
              <a:rPr lang="en-US" b="0" i="0" dirty="0">
                <a:solidFill>
                  <a:srgbClr val="282828"/>
                </a:solidFill>
                <a:effectLst/>
                <a:latin typeface="Roboto" panose="02000000000000000000" pitchFamily="2" charset="0"/>
              </a:rPr>
              <a:t>The ADA Association is awarding a total of $15,000 in scholarships. These scholarships are open to all Air Defense Artillery Association Members, as well as, their immediate family members pursuing an undergraduate degree. </a:t>
            </a:r>
            <a:endParaRPr lang="en-US" b="1" dirty="0"/>
          </a:p>
        </p:txBody>
      </p:sp>
      <p:pic>
        <p:nvPicPr>
          <p:cNvPr id="4" name="Picture 3" descr="A logo of a field artillery association&#10;&#10;Description automatically generated">
            <a:extLst>
              <a:ext uri="{FF2B5EF4-FFF2-40B4-BE49-F238E27FC236}">
                <a16:creationId xmlns:a16="http://schemas.microsoft.com/office/drawing/2014/main" id="{28533352-72B3-600A-60D8-AE2FCEE11284}"/>
              </a:ext>
            </a:extLst>
          </p:cNvPr>
          <p:cNvPicPr>
            <a:picLocks noChangeAspect="1"/>
          </p:cNvPicPr>
          <p:nvPr/>
        </p:nvPicPr>
        <p:blipFill>
          <a:blip r:embed="rId5"/>
          <a:stretch>
            <a:fillRect/>
          </a:stretch>
        </p:blipFill>
        <p:spPr>
          <a:xfrm>
            <a:off x="7586721" y="945913"/>
            <a:ext cx="2057965" cy="1436693"/>
          </a:xfrm>
          <a:prstGeom prst="rect">
            <a:avLst/>
          </a:prstGeom>
        </p:spPr>
      </p:pic>
      <p:sp>
        <p:nvSpPr>
          <p:cNvPr id="5" name="TextBox 4">
            <a:extLst>
              <a:ext uri="{FF2B5EF4-FFF2-40B4-BE49-F238E27FC236}">
                <a16:creationId xmlns:a16="http://schemas.microsoft.com/office/drawing/2014/main" id="{8497443D-C0CB-740B-A582-08A17E07296B}"/>
              </a:ext>
            </a:extLst>
          </p:cNvPr>
          <p:cNvSpPr txBox="1"/>
          <p:nvPr/>
        </p:nvSpPr>
        <p:spPr>
          <a:xfrm>
            <a:off x="6604009" y="2534077"/>
            <a:ext cx="3991233" cy="4093428"/>
          </a:xfrm>
          <a:prstGeom prst="rect">
            <a:avLst/>
          </a:prstGeom>
          <a:noFill/>
        </p:spPr>
        <p:txBody>
          <a:bodyPr wrap="square" rtlCol="0">
            <a:spAutoFit/>
          </a:bodyPr>
          <a:lstStyle/>
          <a:p>
            <a:pPr algn="ctr"/>
            <a:r>
              <a:rPr lang="en-US" sz="3200" b="1" dirty="0"/>
              <a:t>USFAA Scholarship </a:t>
            </a:r>
          </a:p>
          <a:p>
            <a:pPr algn="ctr"/>
            <a:r>
              <a:rPr lang="en-US" dirty="0"/>
              <a:t>Applications Must Be Complete by 1 May</a:t>
            </a:r>
          </a:p>
          <a:p>
            <a:pPr algn="ctr"/>
            <a:endParaRPr lang="en-US" dirty="0"/>
          </a:p>
          <a:p>
            <a:pPr algn="ctr"/>
            <a:r>
              <a:rPr lang="en-US" dirty="0">
                <a:hlinkClick r:id="rId6"/>
              </a:rPr>
              <a:t>https://www.fieldartillery.org/usfaa-scholarships</a:t>
            </a:r>
            <a:endParaRPr lang="en-US" dirty="0"/>
          </a:p>
          <a:p>
            <a:pPr algn="ctr"/>
            <a:endParaRPr lang="en-US" dirty="0"/>
          </a:p>
          <a:p>
            <a:pPr algn="ctr"/>
            <a:endParaRPr lang="en-US" dirty="0"/>
          </a:p>
          <a:p>
            <a:r>
              <a:rPr lang="en-US" b="0" i="0" dirty="0">
                <a:solidFill>
                  <a:srgbClr val="282828"/>
                </a:solidFill>
                <a:effectLst/>
                <a:latin typeface="Roboto" panose="02000000000000000000" pitchFamily="2" charset="0"/>
              </a:rPr>
              <a:t>USFAA is awarding a total of $25,000 in scholarships. These scholarships are open to all Field Artillery Association Members, as well as, their immediate family members pursuing an undergraduate or graduate degree. </a:t>
            </a:r>
            <a:endParaRPr lang="en-US" b="1" dirty="0"/>
          </a:p>
          <a:p>
            <a:pPr algn="ctr"/>
            <a:endParaRPr lang="en-US" dirty="0"/>
          </a:p>
          <a:p>
            <a:pPr algn="ctr"/>
            <a:endParaRPr lang="en-US" dirty="0"/>
          </a:p>
          <a:p>
            <a:pPr algn="ctr"/>
            <a:r>
              <a:rPr lang="en-US" dirty="0"/>
              <a:t> </a:t>
            </a:r>
          </a:p>
          <a:p>
            <a:pPr algn="ctr"/>
            <a:endParaRPr lang="en-US" dirty="0"/>
          </a:p>
        </p:txBody>
      </p:sp>
      <p:sp>
        <p:nvSpPr>
          <p:cNvPr id="760" name="Google Shape;760;g3015814103a_0_1636">
            <a:extLst>
              <a:ext uri="{FF2B5EF4-FFF2-40B4-BE49-F238E27FC236}">
                <a16:creationId xmlns:a16="http://schemas.microsoft.com/office/drawing/2014/main" id="{17810FF8-959A-FE09-4F69-805656FCECDB}"/>
              </a:ext>
            </a:extLst>
          </p:cNvPr>
          <p:cNvSpPr txBox="1">
            <a:spLocks noGrp="1"/>
          </p:cNvSpPr>
          <p:nvPr>
            <p:ph type="body" idx="1"/>
          </p:nvPr>
        </p:nvSpPr>
        <p:spPr>
          <a:xfrm>
            <a:off x="1374" y="351445"/>
            <a:ext cx="12190626" cy="1259588"/>
          </a:xfrm>
          <a:prstGeom prst="rect">
            <a:avLst/>
          </a:prstGeom>
          <a:noFill/>
          <a:ln>
            <a:noFill/>
          </a:ln>
        </p:spPr>
        <p:txBody>
          <a:bodyPr spcFirstLastPara="1" wrap="square" lIns="91425" tIns="45700" rIns="91425" bIns="45700" anchor="ctr" anchorCtr="0">
            <a:normAutofit/>
          </a:bodyPr>
          <a:lstStyle/>
          <a:p>
            <a:pPr marL="0" indent="0" algn="ctr">
              <a:buClr>
                <a:schemeClr val="dk1"/>
              </a:buClr>
              <a:buSzPts val="4000"/>
              <a:buNone/>
            </a:pPr>
            <a:r>
              <a:rPr lang="en-US" sz="2800" b="1" dirty="0">
                <a:solidFill>
                  <a:schemeClr val="dk1"/>
                </a:solidFill>
                <a:latin typeface="Tahoma"/>
              </a:rPr>
              <a:t>SCHOLARSHIPS</a:t>
            </a:r>
          </a:p>
        </p:txBody>
      </p:sp>
    </p:spTree>
    <p:extLst>
      <p:ext uri="{BB962C8B-B14F-4D97-AF65-F5344CB8AC3E}">
        <p14:creationId xmlns:p14="http://schemas.microsoft.com/office/powerpoint/2010/main" val="355459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031"/>
        <p:cNvGrpSpPr/>
        <p:nvPr/>
      </p:nvGrpSpPr>
      <p:grpSpPr>
        <a:xfrm>
          <a:off x="0" y="0"/>
          <a:ext cx="0" cy="0"/>
          <a:chOff x="0" y="0"/>
          <a:chExt cx="0" cy="0"/>
        </a:xfrm>
      </p:grpSpPr>
      <p:sp>
        <p:nvSpPr>
          <p:cNvPr id="1032" name="Google Shape;1032;p39"/>
          <p:cNvSpPr txBox="1"/>
          <p:nvPr/>
        </p:nvSpPr>
        <p:spPr>
          <a:xfrm>
            <a:off x="702" y="2242854"/>
            <a:ext cx="12187531" cy="843821"/>
          </a:xfrm>
          <a:prstGeom prst="rect">
            <a:avLst/>
          </a:prstGeom>
          <a:noFill/>
          <a:ln>
            <a:noFill/>
          </a:ln>
        </p:spPr>
        <p:txBody>
          <a:bodyPr spcFirstLastPara="1" wrap="square" lIns="0" tIns="12700" rIns="0" bIns="0" anchor="t" anchorCtr="0">
            <a:spAutoFit/>
          </a:bodyPr>
          <a:lstStyle/>
          <a:p>
            <a:pPr marL="12700" marR="0" lvl="0" indent="0" algn="ctr" rtl="0">
              <a:lnSpc>
                <a:spcPct val="100000"/>
              </a:lnSpc>
              <a:spcBef>
                <a:spcPts val="0"/>
              </a:spcBef>
              <a:spcAft>
                <a:spcPts val="0"/>
              </a:spcAft>
              <a:buClr>
                <a:schemeClr val="dk1"/>
              </a:buClr>
              <a:buSzPts val="6000"/>
              <a:buFont typeface="Arial"/>
              <a:buNone/>
            </a:pPr>
            <a:r>
              <a:rPr lang="en-US" sz="4000" b="1">
                <a:solidFill>
                  <a:schemeClr val="dk1"/>
                </a:solidFill>
                <a:latin typeface="Tahoma"/>
                <a:ea typeface="Arial"/>
                <a:cs typeface="Arial"/>
                <a:sym typeface="Arial"/>
              </a:rPr>
              <a:t>Questions &amp; Comments</a:t>
            </a:r>
            <a:br>
              <a:rPr lang="en-US" sz="6000" b="1">
                <a:latin typeface="Arial"/>
                <a:ea typeface="Arial"/>
                <a:cs typeface="Arial"/>
              </a:rPr>
            </a:b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036"/>
        <p:cNvGrpSpPr/>
        <p:nvPr/>
      </p:nvGrpSpPr>
      <p:grpSpPr>
        <a:xfrm>
          <a:off x="0" y="0"/>
          <a:ext cx="0" cy="0"/>
          <a:chOff x="0" y="0"/>
          <a:chExt cx="0" cy="0"/>
        </a:xfrm>
      </p:grpSpPr>
      <p:sp>
        <p:nvSpPr>
          <p:cNvPr id="1037" name="Google Shape;1037;p40"/>
          <p:cNvSpPr txBox="1"/>
          <p:nvPr/>
        </p:nvSpPr>
        <p:spPr>
          <a:xfrm>
            <a:off x="1398" y="2236104"/>
            <a:ext cx="12194318" cy="628377"/>
          </a:xfrm>
          <a:prstGeom prst="rect">
            <a:avLst/>
          </a:prstGeom>
          <a:noFill/>
          <a:ln>
            <a:noFill/>
          </a:ln>
        </p:spPr>
        <p:txBody>
          <a:bodyPr spcFirstLastPara="1" wrap="square" lIns="0" tIns="12700" rIns="0" bIns="0" anchor="ctr" anchorCtr="0">
            <a:spAutoFit/>
          </a:bodyPr>
          <a:lstStyle/>
          <a:p>
            <a:pPr marL="12700" marR="0" lvl="0" indent="0" algn="ctr" rtl="0">
              <a:lnSpc>
                <a:spcPct val="100000"/>
              </a:lnSpc>
              <a:spcBef>
                <a:spcPts val="0"/>
              </a:spcBef>
              <a:spcAft>
                <a:spcPts val="0"/>
              </a:spcAft>
              <a:buClr>
                <a:schemeClr val="dk1"/>
              </a:buClr>
              <a:buSzPts val="4000"/>
              <a:buFont typeface="Arial"/>
              <a:buNone/>
            </a:pPr>
            <a:r>
              <a:rPr lang="en-US" sz="4000" b="1">
                <a:solidFill>
                  <a:schemeClr val="dk1"/>
                </a:solidFill>
                <a:latin typeface="Tahoma"/>
                <a:ea typeface="Arial"/>
                <a:cs typeface="Arial"/>
                <a:sym typeface="Arial"/>
              </a:rPr>
              <a:t>Closing Remarks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2F66D-B499-F5FC-B211-18B190576CD1}"/>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E6108ED0-24B7-84C6-57F0-9417CBF13031}"/>
              </a:ext>
            </a:extLst>
          </p:cNvPr>
          <p:cNvPicPr>
            <a:picLocks noChangeAspect="1"/>
          </p:cNvPicPr>
          <p:nvPr/>
        </p:nvPicPr>
        <p:blipFill>
          <a:blip r:embed="rId2"/>
          <a:stretch>
            <a:fillRect/>
          </a:stretch>
        </p:blipFill>
        <p:spPr>
          <a:xfrm>
            <a:off x="0" y="-1667775"/>
            <a:ext cx="12321396" cy="9172754"/>
          </a:xfrm>
          <a:prstGeom prst="rect">
            <a:avLst/>
          </a:prstGeom>
        </p:spPr>
      </p:pic>
    </p:spTree>
    <p:extLst>
      <p:ext uri="{BB962C8B-B14F-4D97-AF65-F5344CB8AC3E}">
        <p14:creationId xmlns:p14="http://schemas.microsoft.com/office/powerpoint/2010/main" val="3264173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036">
          <a:extLst>
            <a:ext uri="{FF2B5EF4-FFF2-40B4-BE49-F238E27FC236}">
              <a16:creationId xmlns:a16="http://schemas.microsoft.com/office/drawing/2014/main" id="{B27B4E97-157B-9696-DDFB-CDABC20C2883}"/>
            </a:ext>
          </a:extLst>
        </p:cNvPr>
        <p:cNvGrpSpPr/>
        <p:nvPr/>
      </p:nvGrpSpPr>
      <p:grpSpPr>
        <a:xfrm>
          <a:off x="0" y="0"/>
          <a:ext cx="0" cy="0"/>
          <a:chOff x="0" y="0"/>
          <a:chExt cx="0" cy="0"/>
        </a:xfrm>
      </p:grpSpPr>
      <p:sp>
        <p:nvSpPr>
          <p:cNvPr id="1037" name="Google Shape;1037;p40">
            <a:extLst>
              <a:ext uri="{FF2B5EF4-FFF2-40B4-BE49-F238E27FC236}">
                <a16:creationId xmlns:a16="http://schemas.microsoft.com/office/drawing/2014/main" id="{361ADCA4-856C-9EAB-2328-EB4E664F9BDB}"/>
              </a:ext>
            </a:extLst>
          </p:cNvPr>
          <p:cNvSpPr txBox="1"/>
          <p:nvPr/>
        </p:nvSpPr>
        <p:spPr>
          <a:xfrm>
            <a:off x="-1250" y="2228606"/>
            <a:ext cx="12197698" cy="1243930"/>
          </a:xfrm>
          <a:prstGeom prst="rect">
            <a:avLst/>
          </a:prstGeom>
          <a:noFill/>
          <a:ln>
            <a:noFill/>
          </a:ln>
        </p:spPr>
        <p:txBody>
          <a:bodyPr spcFirstLastPara="1" wrap="square" lIns="0" tIns="12700" rIns="0" bIns="0" anchor="ctr" anchorCtr="0">
            <a:spAutoFit/>
          </a:bodyPr>
          <a:lstStyle/>
          <a:p>
            <a:pPr marL="12700" algn="ctr">
              <a:buClr>
                <a:schemeClr val="dk1"/>
              </a:buClr>
              <a:buSzPts val="4000"/>
            </a:pPr>
            <a:r>
              <a:rPr lang="en-US" sz="4000" b="1">
                <a:solidFill>
                  <a:schemeClr val="dk1"/>
                </a:solidFill>
                <a:latin typeface="Tahoma"/>
                <a:ea typeface="Arial"/>
                <a:cs typeface="Arial"/>
                <a:sym typeface="Arial"/>
              </a:rPr>
              <a:t>Visit the </a:t>
            </a:r>
            <a:r>
              <a:rPr lang="en-US" sz="4000" b="1">
                <a:solidFill>
                  <a:schemeClr val="dk1"/>
                </a:solidFill>
                <a:latin typeface="Tahoma"/>
              </a:rPr>
              <a:t>organizations and r</a:t>
            </a:r>
            <a:r>
              <a:rPr lang="en-US" sz="4000" b="1">
                <a:solidFill>
                  <a:schemeClr val="dk1"/>
                </a:solidFill>
                <a:latin typeface="Tahoma"/>
                <a:ea typeface="Arial"/>
                <a:cs typeface="Arial"/>
                <a:sym typeface="Arial"/>
              </a:rPr>
              <a:t>esources </a:t>
            </a:r>
            <a:br>
              <a:rPr lang="en-US" sz="4000" b="1">
                <a:latin typeface="Tahoma"/>
              </a:rPr>
            </a:br>
            <a:r>
              <a:rPr lang="en-US" sz="4000" b="1">
                <a:solidFill>
                  <a:schemeClr val="dk1"/>
                </a:solidFill>
                <a:latin typeface="Tahoma"/>
              </a:rPr>
              <a:t>a</a:t>
            </a:r>
            <a:r>
              <a:rPr lang="en-US" sz="4000" b="1">
                <a:solidFill>
                  <a:schemeClr val="dk1"/>
                </a:solidFill>
                <a:latin typeface="Tahoma"/>
                <a:ea typeface="Arial"/>
                <a:cs typeface="Arial"/>
                <a:sym typeface="Arial"/>
              </a:rPr>
              <a:t>round the room.</a:t>
            </a:r>
          </a:p>
        </p:txBody>
      </p:sp>
      <p:sp>
        <p:nvSpPr>
          <p:cNvPr id="2" name="Google Shape;1037;p40">
            <a:extLst>
              <a:ext uri="{FF2B5EF4-FFF2-40B4-BE49-F238E27FC236}">
                <a16:creationId xmlns:a16="http://schemas.microsoft.com/office/drawing/2014/main" id="{D709EAF4-231D-AD29-9E8F-FED647AAA1F9}"/>
              </a:ext>
            </a:extLst>
          </p:cNvPr>
          <p:cNvSpPr txBox="1"/>
          <p:nvPr/>
        </p:nvSpPr>
        <p:spPr>
          <a:xfrm>
            <a:off x="641" y="3494872"/>
            <a:ext cx="12194423" cy="505267"/>
          </a:xfrm>
          <a:prstGeom prst="rect">
            <a:avLst/>
          </a:prstGeom>
          <a:noFill/>
          <a:ln>
            <a:noFill/>
          </a:ln>
        </p:spPr>
        <p:txBody>
          <a:bodyPr spcFirstLastPara="1" wrap="square" lIns="0" tIns="12700" rIns="0" bIns="0" anchor="ctr" anchorCtr="0">
            <a:spAutoFit/>
          </a:bodyPr>
          <a:lstStyle/>
          <a:p>
            <a:pPr marL="12700" marR="0" lvl="0" indent="0" algn="ctr" rtl="0">
              <a:lnSpc>
                <a:spcPct val="100000"/>
              </a:lnSpc>
              <a:spcBef>
                <a:spcPts val="0"/>
              </a:spcBef>
              <a:spcAft>
                <a:spcPts val="0"/>
              </a:spcAft>
              <a:buClr>
                <a:schemeClr val="dk1"/>
              </a:buClr>
              <a:buSzPts val="4000"/>
              <a:buFont typeface="Arial"/>
              <a:buNone/>
            </a:pPr>
            <a:r>
              <a:rPr lang="en-US" sz="3200">
                <a:solidFill>
                  <a:schemeClr val="dk1"/>
                </a:solidFill>
                <a:latin typeface="Tahoma"/>
              </a:rPr>
              <a:t>Leave requests for briefs as you exit!</a:t>
            </a:r>
            <a:endParaRPr lang="en-US" sz="3200">
              <a:solidFill>
                <a:schemeClr val="dk1"/>
              </a:solidFill>
              <a:latin typeface="Tahoma"/>
              <a:ea typeface="Arial"/>
              <a:cs typeface="Arial"/>
              <a:sym typeface="Arial"/>
            </a:endParaRPr>
          </a:p>
        </p:txBody>
      </p:sp>
    </p:spTree>
    <p:extLst>
      <p:ext uri="{BB962C8B-B14F-4D97-AF65-F5344CB8AC3E}">
        <p14:creationId xmlns:p14="http://schemas.microsoft.com/office/powerpoint/2010/main" val="19035938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041"/>
        <p:cNvGrpSpPr/>
        <p:nvPr/>
      </p:nvGrpSpPr>
      <p:grpSpPr>
        <a:xfrm>
          <a:off x="0" y="0"/>
          <a:ext cx="0" cy="0"/>
          <a:chOff x="0" y="0"/>
          <a:chExt cx="0" cy="0"/>
        </a:xfrm>
      </p:grpSpPr>
      <p:sp>
        <p:nvSpPr>
          <p:cNvPr id="1042" name="Google Shape;1042;p41"/>
          <p:cNvSpPr txBox="1"/>
          <p:nvPr/>
        </p:nvSpPr>
        <p:spPr>
          <a:xfrm>
            <a:off x="-2111" y="2100384"/>
            <a:ext cx="12198426" cy="1274708"/>
          </a:xfrm>
          <a:prstGeom prst="rect">
            <a:avLst/>
          </a:prstGeom>
          <a:noFill/>
          <a:ln>
            <a:noFill/>
          </a:ln>
        </p:spPr>
        <p:txBody>
          <a:bodyPr spcFirstLastPara="1" wrap="square" lIns="0" tIns="12700" rIns="0" bIns="0" anchor="t" anchorCtr="0">
            <a:spAutoFit/>
          </a:bodyPr>
          <a:lstStyle/>
          <a:p>
            <a:pPr marL="12700" algn="ctr">
              <a:buClr>
                <a:schemeClr val="dk1"/>
              </a:buClr>
              <a:buSzPts val="5400"/>
            </a:pPr>
            <a:r>
              <a:rPr lang="en-US" sz="4400" b="1">
                <a:solidFill>
                  <a:schemeClr val="dk1"/>
                </a:solidFill>
                <a:latin typeface="Tahoma"/>
                <a:ea typeface="Arial"/>
                <a:cs typeface="Arial"/>
                <a:sym typeface="Arial"/>
              </a:rPr>
              <a:t>Next Sill F.A.C.T.S.</a:t>
            </a:r>
            <a:r>
              <a:rPr lang="en-US" sz="5400" b="1">
                <a:solidFill>
                  <a:schemeClr val="dk1"/>
                </a:solidFill>
                <a:latin typeface="Tahoma"/>
                <a:ea typeface="Arial"/>
                <a:cs typeface="Arial"/>
                <a:sym typeface="Arial"/>
              </a:rPr>
              <a:t> </a:t>
            </a:r>
            <a:br>
              <a:rPr lang="en-US" sz="4400" b="1">
                <a:latin typeface="Tahoma"/>
                <a:ea typeface="Arial"/>
                <a:cs typeface="Arial"/>
              </a:rPr>
            </a:br>
            <a:r>
              <a:rPr lang="en-US" sz="2800" b="1">
                <a:solidFill>
                  <a:schemeClr val="tx1"/>
                </a:solidFill>
                <a:latin typeface="Tahoma"/>
              </a:rPr>
              <a:t>June 3rd, 11 a.m.</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CC0A4A9-360A-69EC-D4A9-5F6B925961C3}"/>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BB3344D-5C99-6F46-59F5-BA1217E50E18}"/>
              </a:ext>
            </a:extLst>
          </p:cNvPr>
          <p:cNvPicPr>
            <a:picLocks noChangeAspect="1"/>
          </p:cNvPicPr>
          <p:nvPr/>
        </p:nvPicPr>
        <p:blipFill>
          <a:blip r:embed="rId3"/>
          <a:stretch>
            <a:fillRect/>
          </a:stretch>
        </p:blipFill>
        <p:spPr>
          <a:xfrm>
            <a:off x="0" y="772918"/>
            <a:ext cx="10944087" cy="6085205"/>
          </a:xfrm>
          <a:prstGeom prst="rect">
            <a:avLst/>
          </a:prstGeom>
        </p:spPr>
      </p:pic>
      <p:sp>
        <p:nvSpPr>
          <p:cNvPr id="6" name="TextBox 5">
            <a:extLst>
              <a:ext uri="{FF2B5EF4-FFF2-40B4-BE49-F238E27FC236}">
                <a16:creationId xmlns:a16="http://schemas.microsoft.com/office/drawing/2014/main" id="{F83D035E-2485-DB96-F322-25BE368F7001}"/>
              </a:ext>
            </a:extLst>
          </p:cNvPr>
          <p:cNvSpPr txBox="1"/>
          <p:nvPr/>
        </p:nvSpPr>
        <p:spPr>
          <a:xfrm>
            <a:off x="4225235" y="157921"/>
            <a:ext cx="3748156"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dirty="0"/>
              <a:t>TEAM SILL </a:t>
            </a:r>
            <a:endParaRPr lang="en-US" dirty="0"/>
          </a:p>
          <a:p>
            <a:endParaRPr lang="en-US" dirty="0"/>
          </a:p>
        </p:txBody>
      </p:sp>
    </p:spTree>
    <p:extLst>
      <p:ext uri="{BB962C8B-B14F-4D97-AF65-F5344CB8AC3E}">
        <p14:creationId xmlns:p14="http://schemas.microsoft.com/office/powerpoint/2010/main" val="29108913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636398-4C09-99D6-4BAF-47A6220EACED}"/>
              </a:ext>
            </a:extLst>
          </p:cNvPr>
          <p:cNvPicPr>
            <a:picLocks noChangeAspect="1"/>
          </p:cNvPicPr>
          <p:nvPr/>
        </p:nvPicPr>
        <p:blipFill>
          <a:blip r:embed="rId2"/>
          <a:stretch>
            <a:fillRect/>
          </a:stretch>
        </p:blipFill>
        <p:spPr>
          <a:xfrm>
            <a:off x="-271712" y="-1051631"/>
            <a:ext cx="12723962" cy="9474680"/>
          </a:xfrm>
          <a:prstGeom prst="rect">
            <a:avLst/>
          </a:prstGeom>
        </p:spPr>
      </p:pic>
    </p:spTree>
    <p:extLst>
      <p:ext uri="{BB962C8B-B14F-4D97-AF65-F5344CB8AC3E}">
        <p14:creationId xmlns:p14="http://schemas.microsoft.com/office/powerpoint/2010/main" val="24373030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2CCD7B2-47B2-6FA3-E9E4-1E066E968E7D}"/>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D4DF0654-7C49-F3BA-5498-789CF600EED0}"/>
              </a:ext>
            </a:extLst>
          </p:cNvPr>
          <p:cNvSpPr txBox="1"/>
          <p:nvPr/>
        </p:nvSpPr>
        <p:spPr>
          <a:xfrm>
            <a:off x="3242365" y="146877"/>
            <a:ext cx="5548242"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dirty="0"/>
              <a:t>BRIGADE SPOTLIGHT</a:t>
            </a:r>
            <a:endParaRPr lang="en-US" dirty="0"/>
          </a:p>
          <a:p>
            <a:endParaRPr lang="en-US" dirty="0"/>
          </a:p>
        </p:txBody>
      </p:sp>
      <p:sp>
        <p:nvSpPr>
          <p:cNvPr id="6" name="TextBox 5">
            <a:extLst>
              <a:ext uri="{FF2B5EF4-FFF2-40B4-BE49-F238E27FC236}">
                <a16:creationId xmlns:a16="http://schemas.microsoft.com/office/drawing/2014/main" id="{E86B2B77-3CA6-54D0-EE1B-2835CAA7C267}"/>
              </a:ext>
            </a:extLst>
          </p:cNvPr>
          <p:cNvSpPr txBox="1"/>
          <p:nvPr/>
        </p:nvSpPr>
        <p:spPr>
          <a:xfrm>
            <a:off x="903357" y="1345095"/>
            <a:ext cx="10628242" cy="28007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800" dirty="0"/>
              <a:t>Directorate of Public Works Team is recognized for their exceptional response to the flooding event from 28 April – 2 May 2025.  The DPW team’s proactive and sustained efforts, working around the clock, were instrumental in mitigating the impact of the flooding on Fort Sill. Their rapid actions directly contributed to a reduction in lost work hours and ensured the continued support and well-being of our Army families. These 15 dedicated team members worked around the clock, making sure critical facilities were restored quickly, minimizing disruption to missions across post. Thank you all, your efforts exemplify the strength of teamwork and the spirit of service. </a:t>
            </a:r>
          </a:p>
          <a:p>
            <a:pPr algn="ctr"/>
            <a:endParaRPr lang="en-US" sz="1800" dirty="0"/>
          </a:p>
          <a:p>
            <a:pPr algn="ctr"/>
            <a:r>
              <a:rPr lang="en-US" sz="1800" dirty="0"/>
              <a:t>Please join me in thanking this team for their efforts along with COL Baird and CSM Pearson.</a:t>
            </a:r>
          </a:p>
          <a:p>
            <a:pPr algn="ctr"/>
            <a:endParaRPr lang="en-US" dirty="0"/>
          </a:p>
        </p:txBody>
      </p:sp>
    </p:spTree>
    <p:extLst>
      <p:ext uri="{BB962C8B-B14F-4D97-AF65-F5344CB8AC3E}">
        <p14:creationId xmlns:p14="http://schemas.microsoft.com/office/powerpoint/2010/main" val="35632129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59"/>
        <p:cNvGrpSpPr/>
        <p:nvPr/>
      </p:nvGrpSpPr>
      <p:grpSpPr>
        <a:xfrm>
          <a:off x="0" y="0"/>
          <a:ext cx="0" cy="0"/>
          <a:chOff x="0" y="0"/>
          <a:chExt cx="0" cy="0"/>
        </a:xfrm>
      </p:grpSpPr>
      <p:sp>
        <p:nvSpPr>
          <p:cNvPr id="760" name="Google Shape;760;g3015814103a_0_1636"/>
          <p:cNvSpPr txBox="1">
            <a:spLocks noGrp="1"/>
          </p:cNvSpPr>
          <p:nvPr>
            <p:ph type="body" idx="1"/>
          </p:nvPr>
        </p:nvSpPr>
        <p:spPr>
          <a:xfrm>
            <a:off x="0" y="2151670"/>
            <a:ext cx="12190626" cy="1259588"/>
          </a:xfrm>
          <a:prstGeom prst="rect">
            <a:avLst/>
          </a:prstGeom>
          <a:noFill/>
          <a:ln>
            <a:noFill/>
          </a:ln>
        </p:spPr>
        <p:txBody>
          <a:bodyPr spcFirstLastPara="1" wrap="square" lIns="91425" tIns="45700" rIns="91425" bIns="45700" anchor="ctr" anchorCtr="0">
            <a:normAutofit/>
          </a:bodyPr>
          <a:lstStyle/>
          <a:p>
            <a:pPr marL="0" indent="0" algn="ctr">
              <a:buClr>
                <a:schemeClr val="dk1"/>
              </a:buClr>
              <a:buSzPts val="4000"/>
              <a:buNone/>
            </a:pPr>
            <a:r>
              <a:rPr lang="en-US" sz="4000" b="1">
                <a:solidFill>
                  <a:schemeClr val="dk1"/>
                </a:solidFill>
                <a:latin typeface="Tahoma"/>
              </a:rPr>
              <a:t>Religious Support Services (RSS)</a:t>
            </a:r>
            <a:endParaRPr lang="en-US" sz="4000" b="1">
              <a:solidFill>
                <a:schemeClr val="dk1"/>
              </a:solidFill>
              <a:latin typeface="Tahoma"/>
              <a:ea typeface="Arial"/>
              <a:cs typeface="Arial"/>
            </a:endParaRPr>
          </a:p>
          <a:p>
            <a:pPr marL="0" indent="0" algn="ctr">
              <a:buSzPts val="4000"/>
              <a:buNone/>
            </a:pPr>
            <a:r>
              <a:rPr lang="en-US" sz="2800">
                <a:solidFill>
                  <a:schemeClr val="dk1"/>
                </a:solidFill>
                <a:latin typeface="Tahoma"/>
              </a:rPr>
              <a:t>Chaplain Fisher</a:t>
            </a: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Army Branding">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be4298c5-7789-499a-bedc-01c283d2289c">
      <Terms xmlns="http://schemas.microsoft.com/office/infopath/2007/PartnerControls"/>
    </lcf76f155ced4ddcb4097134ff3c332f>
    <TaxCatchAll xmlns="aca96cca-36ca-4025-941e-b59027e6fb1f"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56F07B8E7207A4B97EA94EB1EEDD004" ma:contentTypeVersion="12" ma:contentTypeDescription="Create a new document." ma:contentTypeScope="" ma:versionID="383cb9db68f268383fda2c7625e0eff6">
  <xsd:schema xmlns:xsd="http://www.w3.org/2001/XMLSchema" xmlns:xs="http://www.w3.org/2001/XMLSchema" xmlns:p="http://schemas.microsoft.com/office/2006/metadata/properties" xmlns:ns2="be4298c5-7789-499a-bedc-01c283d2289c" xmlns:ns3="aca96cca-36ca-4025-941e-b59027e6fb1f" targetNamespace="http://schemas.microsoft.com/office/2006/metadata/properties" ma:root="true" ma:fieldsID="f52c01f0115c989dd0445221d24f47e8" ns2:_="" ns3:_="">
    <xsd:import namespace="be4298c5-7789-499a-bedc-01c283d2289c"/>
    <xsd:import namespace="aca96cca-36ca-4025-941e-b59027e6fb1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e4298c5-7789-499a-bedc-01c283d2289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cc874fec-6985-468d-9a86-0194f6fd86dc"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ca96cca-36ca-4025-941e-b59027e6fb1f"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b31cd4cd-5f08-4e81-9a75-1a07f1e28f47}" ma:internalName="TaxCatchAll" ma:showField="CatchAllData" ma:web="aca96cca-36ca-4025-941e-b59027e6fb1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05E8711-9632-4D72-B565-A2456C039519}">
  <ds:schemaRefs>
    <ds:schemaRef ds:uri="aca96cca-36ca-4025-941e-b59027e6fb1f"/>
    <ds:schemaRef ds:uri="be4298c5-7789-499a-bedc-01c283d2289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B0CA8834-F3C0-40D2-BE98-DC7E0FFA8A12}">
  <ds:schemaRefs>
    <ds:schemaRef ds:uri="aca96cca-36ca-4025-941e-b59027e6fb1f"/>
    <ds:schemaRef ds:uri="be4298c5-7789-499a-bedc-01c283d2289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E92A940-BB36-4B5A-A52D-C9E3FBF7FC78}">
  <ds:schemaRefs>
    <ds:schemaRef ds:uri="http://schemas.microsoft.com/sharepoint/v3/contenttype/forms"/>
  </ds:schemaRefs>
</ds:datastoreItem>
</file>

<file path=docMetadata/LabelInfo.xml><?xml version="1.0" encoding="utf-8"?>
<clbl:labelList xmlns:clbl="http://schemas.microsoft.com/office/2020/mipLabelMetadata">
  <clbl:label id="{554eecc5-e26c-4620-b240-5a8bb326c33d}" enabled="1" method="Privileged" siteId="{fae6d70f-954b-4811-92b6-0530d6f84c43}" removed="0"/>
</clbl:labelList>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51</Slides>
  <Notes>37</Notes>
  <HiddenSlides>0</HiddenSlides>
  <ScaleCrop>false</ScaleCrop>
  <HeadingPairs>
    <vt:vector size="4" baseType="variant">
      <vt:variant>
        <vt:lpstr>Theme</vt:lpstr>
      </vt:variant>
      <vt:variant>
        <vt:i4>1</vt:i4>
      </vt:variant>
      <vt:variant>
        <vt:lpstr>Slide Titles</vt:lpstr>
      </vt:variant>
      <vt:variant>
        <vt:i4>51</vt:i4>
      </vt:variant>
    </vt:vector>
  </HeadingPairs>
  <TitlesOfParts>
    <vt:vector size="52" baseType="lpstr">
      <vt:lpstr>Office Theme</vt:lpstr>
      <vt:lpstr>PowerPoint Presentation</vt:lpstr>
      <vt:lpstr>PowerPoint Presentation</vt:lpstr>
      <vt:lpstr>Sill F.A.C.T.S. Slides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DoD Admin</dc:creator>
  <cp:revision>46</cp:revision>
  <cp:lastPrinted>2025-03-19T19:52:45Z</cp:lastPrinted>
  <dcterms:created xsi:type="dcterms:W3CDTF">2018-12-31T17:49:15Z</dcterms:created>
  <dcterms:modified xsi:type="dcterms:W3CDTF">2025-05-05T20:47:12Z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0x010100356F07B8E7207A4B97EA94EB1EEDD004</vt:lpwstr>
  </property>
  <property fmtid="{D5CDD505-2E9C-101B-9397-08002B2CF9AE}" pid="3" name="MediaServiceImageTags">
    <vt:lpwstr/>
  </property>
</Properties>
</file>