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19" d="100"/>
          <a:sy n="119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DF7FD-621C-4BA1-82A1-5CBDB6F1A26E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2021-0193-4517-A540-8CE05460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88663"/>
              </p:ext>
            </p:extLst>
          </p:nvPr>
        </p:nvGraphicFramePr>
        <p:xfrm>
          <a:off x="228600" y="610312"/>
          <a:ext cx="42672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</a:tblGrid>
              <a:tr h="243840">
                <a:tc gridSpan="2"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SPC BLIX, JONAH-PAUL 16:06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2019 </a:t>
            </a:r>
            <a:r>
              <a:rPr lang="en-US" sz="2000" b="1" u="sng" dirty="0" smtClean="0"/>
              <a:t>IM 5K RUN</a:t>
            </a:r>
            <a:endParaRPr lang="en-US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00100" y="623773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MEN 17-21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48743"/>
              </p:ext>
            </p:extLst>
          </p:nvPr>
        </p:nvGraphicFramePr>
        <p:xfrm>
          <a:off x="228600" y="1498708"/>
          <a:ext cx="4267200" cy="78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</a:tblGrid>
              <a:tr h="3003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MEN 22-26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3077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383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2LT DICHOSO, DAVID  18:43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541734"/>
              </p:ext>
            </p:extLst>
          </p:nvPr>
        </p:nvGraphicFramePr>
        <p:xfrm>
          <a:off x="4696326" y="1462865"/>
          <a:ext cx="4267200" cy="8411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3200400"/>
              </a:tblGrid>
              <a:tr h="3534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FEMALES 22-26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2371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237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428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1LT APOSTOLOSKA, JULIANA  21:37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881055"/>
              </p:ext>
            </p:extLst>
          </p:nvPr>
        </p:nvGraphicFramePr>
        <p:xfrm>
          <a:off x="4688305" y="2285483"/>
          <a:ext cx="4267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3200400"/>
              </a:tblGrid>
              <a:tr h="2701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FEMALES 27-31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428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CPT FREY, KAYLA  21:19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17349"/>
              </p:ext>
            </p:extLst>
          </p:nvPr>
        </p:nvGraphicFramePr>
        <p:xfrm>
          <a:off x="3505200" y="5867400"/>
          <a:ext cx="2133600" cy="614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066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OVERALL</a:t>
                      </a:r>
                      <a:r>
                        <a:rPr lang="en-US" sz="1200" baseline="0" dirty="0" smtClean="0"/>
                        <a:t> BRIGADE CHAMPION</a:t>
                      </a:r>
                      <a:endParaRPr 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none" dirty="0" smtClean="0"/>
                        <a:t>1</a:t>
                      </a:r>
                      <a:r>
                        <a:rPr lang="en-US" sz="1000" b="1" u="none" baseline="30000" dirty="0" smtClean="0"/>
                        <a:t>ST</a:t>
                      </a:r>
                      <a:r>
                        <a:rPr lang="en-US" sz="1000" b="1" u="none" baseline="0" dirty="0" smtClean="0"/>
                        <a:t> PLACE</a:t>
                      </a:r>
                      <a:endParaRPr lang="en-US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428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51097"/>
              </p:ext>
            </p:extLst>
          </p:nvPr>
        </p:nvGraphicFramePr>
        <p:xfrm>
          <a:off x="228600" y="2290723"/>
          <a:ext cx="4267200" cy="78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</a:tblGrid>
              <a:tr h="3003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MEN</a:t>
                      </a:r>
                      <a:r>
                        <a:rPr lang="en-US" sz="1200" baseline="0" dirty="0" smtClean="0"/>
                        <a:t> 27-31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3077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383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75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 </a:t>
                      </a:r>
                      <a:r>
                        <a:rPr lang="en-US" sz="1000" dirty="0" smtClean="0"/>
                        <a:t>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CPT CRYDER, ISAAC  18:13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39996"/>
              </p:ext>
            </p:extLst>
          </p:nvPr>
        </p:nvGraphicFramePr>
        <p:xfrm>
          <a:off x="228600" y="3079542"/>
          <a:ext cx="4267200" cy="78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</a:tblGrid>
              <a:tr h="3003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MEN 32-36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3077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383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75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CPT WARE, CHAD </a:t>
                      </a:r>
                      <a:r>
                        <a:rPr lang="en-US" sz="1000" dirty="0" smtClean="0"/>
                        <a:t>16:06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900845"/>
              </p:ext>
            </p:extLst>
          </p:nvPr>
        </p:nvGraphicFramePr>
        <p:xfrm>
          <a:off x="228600" y="4660697"/>
          <a:ext cx="4267200" cy="78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</a:tblGrid>
              <a:tr h="3003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MEN 42 &amp; OVER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3077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383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  </a:t>
                      </a:r>
                      <a:r>
                        <a:rPr lang="en-US" sz="1000" dirty="0" smtClean="0"/>
                        <a:t>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CPT TOMTE, JEAN 19:35 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7177"/>
              </p:ext>
            </p:extLst>
          </p:nvPr>
        </p:nvGraphicFramePr>
        <p:xfrm>
          <a:off x="228600" y="3867546"/>
          <a:ext cx="4267200" cy="78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</a:tblGrid>
              <a:tr h="3003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MEN 37-41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3077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383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SSG ZEISE, JACOB  16:52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18314"/>
              </p:ext>
            </p:extLst>
          </p:nvPr>
        </p:nvGraphicFramePr>
        <p:xfrm>
          <a:off x="4688305" y="3084043"/>
          <a:ext cx="4267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3200400"/>
              </a:tblGrid>
              <a:tr h="2701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FEMALES 32-36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434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SFC DUNHAM, MARITZA 31:03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81191"/>
              </p:ext>
            </p:extLst>
          </p:nvPr>
        </p:nvGraphicFramePr>
        <p:xfrm>
          <a:off x="4688305" y="3862399"/>
          <a:ext cx="4267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3200400"/>
              </a:tblGrid>
              <a:tr h="2701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FEMALES 37-41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434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1SG</a:t>
                      </a:r>
                      <a:r>
                        <a:rPr lang="en-US" sz="1000" baseline="0" dirty="0" smtClean="0"/>
                        <a:t> SPRAKTIES, ALEXIS  </a:t>
                      </a:r>
                      <a:r>
                        <a:rPr lang="en-US" sz="1000" baseline="0" dirty="0" smtClean="0"/>
                        <a:t>21:37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355739"/>
              </p:ext>
            </p:extLst>
          </p:nvPr>
        </p:nvGraphicFramePr>
        <p:xfrm>
          <a:off x="4688305" y="4655550"/>
          <a:ext cx="4267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3200400"/>
              </a:tblGrid>
              <a:tr h="2701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FEMALES 42 &amp; OVER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434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SFC PULS,</a:t>
                      </a:r>
                      <a:r>
                        <a:rPr lang="en-US" sz="1000" baseline="0" dirty="0" smtClean="0"/>
                        <a:t> MARIA  31:02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29409"/>
              </p:ext>
            </p:extLst>
          </p:nvPr>
        </p:nvGraphicFramePr>
        <p:xfrm>
          <a:off x="4688305" y="623773"/>
          <a:ext cx="4267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3200400"/>
              </a:tblGrid>
              <a:tr h="2701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FEMALES </a:t>
                      </a:r>
                      <a:r>
                        <a:rPr lang="en-US" sz="1200" dirty="0" smtClean="0"/>
                        <a:t>17-21</a:t>
                      </a:r>
                      <a:endParaRPr 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baseline="0" dirty="0" smtClean="0"/>
                        <a:t>UNIT</a:t>
                      </a:r>
                      <a:endParaRPr lang="en-US" sz="1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NAME</a:t>
                      </a:r>
                      <a:endParaRPr lang="en-US" sz="1000" b="1" u="sng" dirty="0"/>
                    </a:p>
                  </a:txBody>
                  <a:tcPr/>
                </a:tc>
              </a:tr>
              <a:tr h="24014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BDE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SPC RAYA, EULALIA  24:40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147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jordan.d.kuhs</dc:creator>
  <cp:lastModifiedBy>Gonzalez, Joel</cp:lastModifiedBy>
  <cp:revision>92</cp:revision>
  <dcterms:created xsi:type="dcterms:W3CDTF">2014-08-22T19:16:28Z</dcterms:created>
  <dcterms:modified xsi:type="dcterms:W3CDTF">2019-07-11T16:56:53Z</dcterms:modified>
</cp:coreProperties>
</file>