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3" autoAdjust="0"/>
  </p:normalViewPr>
  <p:slideViewPr>
    <p:cSldViewPr>
      <p:cViewPr varScale="1">
        <p:scale>
          <a:sx n="119" d="100"/>
          <a:sy n="119" d="100"/>
        </p:scale>
        <p:origin x="138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DF7FD-621C-4BA1-82A1-5CBDB6F1A26E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2021-0193-4517-A540-8CE054600C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DF7FD-621C-4BA1-82A1-5CBDB6F1A26E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2021-0193-4517-A540-8CE054600C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DF7FD-621C-4BA1-82A1-5CBDB6F1A26E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2021-0193-4517-A540-8CE054600C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DF7FD-621C-4BA1-82A1-5CBDB6F1A26E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2021-0193-4517-A540-8CE054600C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DF7FD-621C-4BA1-82A1-5CBDB6F1A26E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2021-0193-4517-A540-8CE054600C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DF7FD-621C-4BA1-82A1-5CBDB6F1A26E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2021-0193-4517-A540-8CE054600C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DF7FD-621C-4BA1-82A1-5CBDB6F1A26E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2021-0193-4517-A540-8CE054600C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DF7FD-621C-4BA1-82A1-5CBDB6F1A26E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2021-0193-4517-A540-8CE054600C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DF7FD-621C-4BA1-82A1-5CBDB6F1A26E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2021-0193-4517-A540-8CE054600C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DF7FD-621C-4BA1-82A1-5CBDB6F1A26E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2021-0193-4517-A540-8CE054600C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DF7FD-621C-4BA1-82A1-5CBDB6F1A26E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2021-0193-4517-A540-8CE054600C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DF7FD-621C-4BA1-82A1-5CBDB6F1A26E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B2021-0193-4517-A540-8CE054600C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688663"/>
              </p:ext>
            </p:extLst>
          </p:nvPr>
        </p:nvGraphicFramePr>
        <p:xfrm>
          <a:off x="228600" y="610312"/>
          <a:ext cx="4267200" cy="85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3124200"/>
              </a:tblGrid>
              <a:tr h="243840">
                <a:tc gridSpan="2">
                  <a:txBody>
                    <a:bodyPr/>
                    <a:lstStyle/>
                    <a:p>
                      <a:pPr algn="just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en-US" sz="1000" b="1" u="sng" dirty="0" smtClean="0"/>
                        <a:t>UNIT</a:t>
                      </a:r>
                      <a:endParaRPr lang="en-US" sz="10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u="sng" dirty="0" smtClean="0"/>
                        <a:t>NAME</a:t>
                      </a:r>
                      <a:endParaRPr lang="en-US" sz="1000" b="1" u="sng" dirty="0"/>
                    </a:p>
                  </a:txBody>
                  <a:tcPr/>
                </a:tc>
              </a:tr>
              <a:tr h="16764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31</a:t>
                      </a:r>
                      <a:r>
                        <a:rPr lang="en-US" sz="1000" baseline="30000" dirty="0" smtClean="0"/>
                        <a:t>ST</a:t>
                      </a:r>
                      <a:r>
                        <a:rPr lang="en-US" sz="1000" dirty="0" smtClean="0"/>
                        <a:t> BDE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SPC BLIX, JONAH-PAUL 16:06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67000" y="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 smtClean="0"/>
              <a:t>2019 </a:t>
            </a:r>
            <a:r>
              <a:rPr lang="en-US" sz="2000" b="1" u="sng" dirty="0" smtClean="0"/>
              <a:t>IM 5K RUN</a:t>
            </a:r>
            <a:endParaRPr lang="en-US" sz="2000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800100" y="623773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MEN 17-21</a:t>
            </a:r>
            <a:endParaRPr lang="en-US"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348743"/>
              </p:ext>
            </p:extLst>
          </p:nvPr>
        </p:nvGraphicFramePr>
        <p:xfrm>
          <a:off x="228600" y="1498708"/>
          <a:ext cx="4267200" cy="788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3124200"/>
              </a:tblGrid>
              <a:tr h="30032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MEN 22-26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33077">
                <a:tc>
                  <a:txBody>
                    <a:bodyPr/>
                    <a:lstStyle/>
                    <a:p>
                      <a:pPr algn="ctr"/>
                      <a:r>
                        <a:rPr lang="en-US" sz="1000" b="1" u="sng" baseline="0" dirty="0" smtClean="0"/>
                        <a:t>UNIT</a:t>
                      </a:r>
                      <a:endParaRPr lang="en-US" sz="10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u="sng" dirty="0" smtClean="0"/>
                        <a:t>NAME</a:t>
                      </a:r>
                      <a:endParaRPr lang="en-US" sz="1000" b="1" u="sng" dirty="0"/>
                    </a:p>
                  </a:txBody>
                  <a:tcPr/>
                </a:tc>
              </a:tr>
              <a:tr h="243839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30</a:t>
                      </a:r>
                      <a:r>
                        <a:rPr lang="en-US" sz="1000" baseline="30000" dirty="0" smtClean="0"/>
                        <a:t>st</a:t>
                      </a:r>
                      <a:r>
                        <a:rPr lang="en-US" sz="1000" dirty="0" smtClean="0"/>
                        <a:t> BDE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2LT DICHOSO, DAVID  18:43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541734"/>
              </p:ext>
            </p:extLst>
          </p:nvPr>
        </p:nvGraphicFramePr>
        <p:xfrm>
          <a:off x="4696326" y="1462865"/>
          <a:ext cx="4267200" cy="8411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0"/>
                <a:gridCol w="3200400"/>
              </a:tblGrid>
              <a:tr h="35345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FEMALES 22-26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42371">
                <a:tc>
                  <a:txBody>
                    <a:bodyPr/>
                    <a:lstStyle/>
                    <a:p>
                      <a:pPr algn="ctr"/>
                      <a:r>
                        <a:rPr lang="en-US" sz="1000" b="1" u="sng" dirty="0" smtClean="0"/>
                        <a:t>UNIT</a:t>
                      </a:r>
                      <a:endParaRPr lang="en-US" sz="10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u="sng" dirty="0" smtClean="0"/>
                        <a:t>NAME</a:t>
                      </a:r>
                      <a:endParaRPr lang="en-US" sz="1000" b="1" u="sng" dirty="0"/>
                    </a:p>
                  </a:txBody>
                  <a:tcPr/>
                </a:tc>
              </a:tr>
              <a:tr h="242371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428</a:t>
                      </a:r>
                      <a:r>
                        <a:rPr lang="en-US" sz="1000" baseline="30000" dirty="0" smtClean="0"/>
                        <a:t>TH</a:t>
                      </a:r>
                      <a:r>
                        <a:rPr lang="en-US" sz="1000" dirty="0" smtClean="0"/>
                        <a:t> BDE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1LT APOSTOLOSKA, JULIANA  21:37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881055"/>
              </p:ext>
            </p:extLst>
          </p:nvPr>
        </p:nvGraphicFramePr>
        <p:xfrm>
          <a:off x="4688305" y="2285483"/>
          <a:ext cx="4267200" cy="762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0"/>
                <a:gridCol w="3200400"/>
              </a:tblGrid>
              <a:tr h="270164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FEMALES 27-31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40145">
                <a:tc>
                  <a:txBody>
                    <a:bodyPr/>
                    <a:lstStyle/>
                    <a:p>
                      <a:pPr algn="ctr"/>
                      <a:r>
                        <a:rPr lang="en-US" sz="1000" b="1" u="sng" baseline="0" dirty="0" smtClean="0"/>
                        <a:t>UNIT</a:t>
                      </a:r>
                      <a:endParaRPr lang="en-US" sz="10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u="sng" dirty="0" smtClean="0"/>
                        <a:t>NAME</a:t>
                      </a:r>
                      <a:endParaRPr lang="en-US" sz="1000" b="1" u="sng" dirty="0"/>
                    </a:p>
                  </a:txBody>
                  <a:tcPr/>
                </a:tc>
              </a:tr>
              <a:tr h="240145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428</a:t>
                      </a:r>
                      <a:r>
                        <a:rPr lang="en-US" sz="1000" baseline="30000" dirty="0" smtClean="0"/>
                        <a:t>TH</a:t>
                      </a:r>
                      <a:r>
                        <a:rPr lang="en-US" sz="1000" dirty="0" smtClean="0"/>
                        <a:t> BDE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CPT FREY, KAYLA  21:19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017349"/>
              </p:ext>
            </p:extLst>
          </p:nvPr>
        </p:nvGraphicFramePr>
        <p:xfrm>
          <a:off x="3505200" y="5867400"/>
          <a:ext cx="2133600" cy="614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0"/>
                <a:gridCol w="1066800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OVERALL</a:t>
                      </a:r>
                      <a:r>
                        <a:rPr lang="en-US" sz="1200" baseline="0" dirty="0" smtClean="0"/>
                        <a:t> BRIGADE CHAMPION</a:t>
                      </a:r>
                      <a:endParaRPr lang="en-US" sz="12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760">
                <a:tc>
                  <a:txBody>
                    <a:bodyPr/>
                    <a:lstStyle/>
                    <a:p>
                      <a:pPr algn="ctr"/>
                      <a:r>
                        <a:rPr lang="en-US" sz="1000" b="1" u="none" dirty="0" smtClean="0"/>
                        <a:t>1</a:t>
                      </a:r>
                      <a:r>
                        <a:rPr lang="en-US" sz="1000" b="1" u="none" baseline="30000" dirty="0" smtClean="0"/>
                        <a:t>ST</a:t>
                      </a:r>
                      <a:r>
                        <a:rPr lang="en-US" sz="1000" b="1" u="none" baseline="0" dirty="0" smtClean="0"/>
                        <a:t> PLACE</a:t>
                      </a:r>
                      <a:endParaRPr lang="en-US" sz="1000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428</a:t>
                      </a:r>
                      <a:r>
                        <a:rPr lang="en-US" sz="1000" baseline="30000" dirty="0" smtClean="0"/>
                        <a:t>TH</a:t>
                      </a:r>
                      <a:r>
                        <a:rPr lang="en-US" sz="1000" dirty="0" smtClean="0"/>
                        <a:t> BDE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0751097"/>
              </p:ext>
            </p:extLst>
          </p:nvPr>
        </p:nvGraphicFramePr>
        <p:xfrm>
          <a:off x="228600" y="2290723"/>
          <a:ext cx="4267200" cy="788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3124200"/>
              </a:tblGrid>
              <a:tr h="30032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MEN</a:t>
                      </a:r>
                      <a:r>
                        <a:rPr lang="en-US" sz="1200" baseline="0" dirty="0" smtClean="0"/>
                        <a:t> 27-31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33077">
                <a:tc>
                  <a:txBody>
                    <a:bodyPr/>
                    <a:lstStyle/>
                    <a:p>
                      <a:pPr algn="ctr"/>
                      <a:r>
                        <a:rPr lang="en-US" sz="1000" b="1" u="sng" baseline="0" dirty="0" smtClean="0"/>
                        <a:t>UNIT</a:t>
                      </a:r>
                      <a:endParaRPr lang="en-US" sz="10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u="sng" dirty="0" smtClean="0"/>
                        <a:t>NAME</a:t>
                      </a:r>
                      <a:endParaRPr lang="en-US" sz="1000" b="1" u="sng" dirty="0"/>
                    </a:p>
                  </a:txBody>
                  <a:tcPr/>
                </a:tc>
              </a:tr>
              <a:tr h="243839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75</a:t>
                      </a:r>
                      <a:r>
                        <a:rPr lang="en-US" sz="1000" baseline="30000" dirty="0" smtClean="0"/>
                        <a:t>TH</a:t>
                      </a:r>
                      <a:r>
                        <a:rPr lang="en-US" sz="1000" dirty="0" smtClean="0"/>
                        <a:t>  </a:t>
                      </a:r>
                      <a:r>
                        <a:rPr lang="en-US" sz="1000" dirty="0" smtClean="0"/>
                        <a:t>BDE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/>
                        <a:t>CPT CRYDER, ISAAC  18:13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039996"/>
              </p:ext>
            </p:extLst>
          </p:nvPr>
        </p:nvGraphicFramePr>
        <p:xfrm>
          <a:off x="228600" y="3079542"/>
          <a:ext cx="4267200" cy="788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3124200"/>
              </a:tblGrid>
              <a:tr h="30032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MEN 32-36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33077">
                <a:tc>
                  <a:txBody>
                    <a:bodyPr/>
                    <a:lstStyle/>
                    <a:p>
                      <a:pPr algn="ctr"/>
                      <a:r>
                        <a:rPr lang="en-US" sz="1000" b="1" u="sng" baseline="0" dirty="0" smtClean="0"/>
                        <a:t>UNIT</a:t>
                      </a:r>
                      <a:endParaRPr lang="en-US" sz="10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u="sng" dirty="0" smtClean="0"/>
                        <a:t>NAME</a:t>
                      </a:r>
                      <a:endParaRPr lang="en-US" sz="1000" b="1" u="sng" dirty="0"/>
                    </a:p>
                  </a:txBody>
                  <a:tcPr/>
                </a:tc>
              </a:tr>
              <a:tr h="243839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75</a:t>
                      </a:r>
                      <a:r>
                        <a:rPr lang="en-US" sz="1000" baseline="30000" dirty="0" smtClean="0"/>
                        <a:t>TH</a:t>
                      </a:r>
                      <a:r>
                        <a:rPr lang="en-US" sz="1000" dirty="0" smtClean="0"/>
                        <a:t> BDE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CPT WARE, CHAD </a:t>
                      </a:r>
                      <a:r>
                        <a:rPr lang="en-US" sz="1000" dirty="0" smtClean="0"/>
                        <a:t>16:06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900845"/>
              </p:ext>
            </p:extLst>
          </p:nvPr>
        </p:nvGraphicFramePr>
        <p:xfrm>
          <a:off x="228600" y="4660697"/>
          <a:ext cx="4267200" cy="788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3124200"/>
              </a:tblGrid>
              <a:tr h="30032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MEN 42 &amp; OVER 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33077">
                <a:tc>
                  <a:txBody>
                    <a:bodyPr/>
                    <a:lstStyle/>
                    <a:p>
                      <a:pPr algn="ctr"/>
                      <a:r>
                        <a:rPr lang="en-US" sz="1000" b="1" u="sng" baseline="0" dirty="0" smtClean="0"/>
                        <a:t>UNIT</a:t>
                      </a:r>
                      <a:endParaRPr lang="en-US" sz="10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u="sng" dirty="0" smtClean="0"/>
                        <a:t>NAME</a:t>
                      </a:r>
                      <a:endParaRPr lang="en-US" sz="1000" b="1" u="sng" dirty="0"/>
                    </a:p>
                  </a:txBody>
                  <a:tcPr/>
                </a:tc>
              </a:tr>
              <a:tr h="243839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30</a:t>
                      </a:r>
                      <a:r>
                        <a:rPr lang="en-US" sz="1000" baseline="30000" dirty="0" smtClean="0"/>
                        <a:t>TH</a:t>
                      </a:r>
                      <a:r>
                        <a:rPr lang="en-US" sz="1000" dirty="0" smtClean="0"/>
                        <a:t>   </a:t>
                      </a:r>
                      <a:r>
                        <a:rPr lang="en-US" sz="1000" dirty="0" smtClean="0"/>
                        <a:t>BDE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CPT TOMTE, JEAN 19:35 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17177"/>
              </p:ext>
            </p:extLst>
          </p:nvPr>
        </p:nvGraphicFramePr>
        <p:xfrm>
          <a:off x="228600" y="3867546"/>
          <a:ext cx="4267200" cy="788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3124200"/>
              </a:tblGrid>
              <a:tr h="30032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MEN 37-41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33077">
                <a:tc>
                  <a:txBody>
                    <a:bodyPr/>
                    <a:lstStyle/>
                    <a:p>
                      <a:pPr algn="ctr"/>
                      <a:r>
                        <a:rPr lang="en-US" sz="1000" b="1" u="sng" baseline="0" dirty="0" smtClean="0"/>
                        <a:t>UNIT</a:t>
                      </a:r>
                      <a:endParaRPr lang="en-US" sz="10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u="sng" dirty="0" smtClean="0"/>
                        <a:t>NAME</a:t>
                      </a:r>
                      <a:endParaRPr lang="en-US" sz="1000" b="1" u="sng" dirty="0"/>
                    </a:p>
                  </a:txBody>
                  <a:tcPr/>
                </a:tc>
              </a:tr>
              <a:tr h="243839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31</a:t>
                      </a:r>
                      <a:r>
                        <a:rPr lang="en-US" sz="1000" baseline="30000" dirty="0" smtClean="0"/>
                        <a:t>ST</a:t>
                      </a:r>
                      <a:r>
                        <a:rPr lang="en-US" sz="1000" dirty="0" smtClean="0"/>
                        <a:t> BDE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SSG ZEISE, JACOB  16:52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318314"/>
              </p:ext>
            </p:extLst>
          </p:nvPr>
        </p:nvGraphicFramePr>
        <p:xfrm>
          <a:off x="4688305" y="3084043"/>
          <a:ext cx="4267200" cy="762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0"/>
                <a:gridCol w="3200400"/>
              </a:tblGrid>
              <a:tr h="270164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FEMALES 32-36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40145">
                <a:tc>
                  <a:txBody>
                    <a:bodyPr/>
                    <a:lstStyle/>
                    <a:p>
                      <a:pPr algn="ctr"/>
                      <a:r>
                        <a:rPr lang="en-US" sz="1000" b="1" u="sng" baseline="0" dirty="0" smtClean="0"/>
                        <a:t>UNIT</a:t>
                      </a:r>
                      <a:endParaRPr lang="en-US" sz="10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u="sng" dirty="0" smtClean="0"/>
                        <a:t>NAME</a:t>
                      </a:r>
                      <a:endParaRPr lang="en-US" sz="1000" b="1" u="sng" dirty="0"/>
                    </a:p>
                  </a:txBody>
                  <a:tcPr/>
                </a:tc>
              </a:tr>
              <a:tr h="240145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434</a:t>
                      </a:r>
                      <a:r>
                        <a:rPr lang="en-US" sz="1000" baseline="30000" dirty="0" smtClean="0"/>
                        <a:t>TH</a:t>
                      </a:r>
                      <a:r>
                        <a:rPr lang="en-US" sz="1000" dirty="0" smtClean="0"/>
                        <a:t> BDE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SFC DUNHAM, MARITZA 31:03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81191"/>
              </p:ext>
            </p:extLst>
          </p:nvPr>
        </p:nvGraphicFramePr>
        <p:xfrm>
          <a:off x="4688305" y="3862399"/>
          <a:ext cx="4267200" cy="762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0"/>
                <a:gridCol w="3200400"/>
              </a:tblGrid>
              <a:tr h="270164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FEMALES 37-41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40145">
                <a:tc>
                  <a:txBody>
                    <a:bodyPr/>
                    <a:lstStyle/>
                    <a:p>
                      <a:pPr algn="ctr"/>
                      <a:r>
                        <a:rPr lang="en-US" sz="1000" b="1" u="sng" baseline="0" dirty="0" smtClean="0"/>
                        <a:t>UNIT</a:t>
                      </a:r>
                      <a:endParaRPr lang="en-US" sz="10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u="sng" dirty="0" smtClean="0"/>
                        <a:t>NAME</a:t>
                      </a:r>
                      <a:endParaRPr lang="en-US" sz="1000" b="1" u="sng" dirty="0"/>
                    </a:p>
                  </a:txBody>
                  <a:tcPr/>
                </a:tc>
              </a:tr>
              <a:tr h="240145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434</a:t>
                      </a:r>
                      <a:r>
                        <a:rPr lang="en-US" sz="1000" baseline="30000" dirty="0" smtClean="0"/>
                        <a:t>TH</a:t>
                      </a:r>
                      <a:r>
                        <a:rPr lang="en-US" sz="1000" dirty="0" smtClean="0"/>
                        <a:t> BDE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1SG</a:t>
                      </a:r>
                      <a:r>
                        <a:rPr lang="en-US" sz="1000" baseline="0" dirty="0" smtClean="0"/>
                        <a:t> SPRAKTIES, ALEXIS  </a:t>
                      </a:r>
                      <a:r>
                        <a:rPr lang="en-US" sz="1000" baseline="0" dirty="0" smtClean="0"/>
                        <a:t>21:37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355739"/>
              </p:ext>
            </p:extLst>
          </p:nvPr>
        </p:nvGraphicFramePr>
        <p:xfrm>
          <a:off x="4688305" y="4655550"/>
          <a:ext cx="4267200" cy="762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0"/>
                <a:gridCol w="3200400"/>
              </a:tblGrid>
              <a:tr h="270164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FEMALES 42 &amp; OVER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40145">
                <a:tc>
                  <a:txBody>
                    <a:bodyPr/>
                    <a:lstStyle/>
                    <a:p>
                      <a:pPr algn="ctr"/>
                      <a:r>
                        <a:rPr lang="en-US" sz="1000" b="1" u="sng" baseline="0" dirty="0" smtClean="0"/>
                        <a:t>UNIT</a:t>
                      </a:r>
                      <a:endParaRPr lang="en-US" sz="10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u="sng" dirty="0" smtClean="0"/>
                        <a:t>NAME</a:t>
                      </a:r>
                      <a:endParaRPr lang="en-US" sz="1000" b="1" u="sng" dirty="0"/>
                    </a:p>
                  </a:txBody>
                  <a:tcPr/>
                </a:tc>
              </a:tr>
              <a:tr h="240145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434</a:t>
                      </a:r>
                      <a:r>
                        <a:rPr lang="en-US" sz="1000" baseline="30000" dirty="0" smtClean="0"/>
                        <a:t>TH</a:t>
                      </a:r>
                      <a:r>
                        <a:rPr lang="en-US" sz="1000" dirty="0" smtClean="0"/>
                        <a:t> BDE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SFC PULS,</a:t>
                      </a:r>
                      <a:r>
                        <a:rPr lang="en-US" sz="1000" baseline="0" dirty="0" smtClean="0"/>
                        <a:t> MARIA  31:02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3829409"/>
              </p:ext>
            </p:extLst>
          </p:nvPr>
        </p:nvGraphicFramePr>
        <p:xfrm>
          <a:off x="4688305" y="623773"/>
          <a:ext cx="4267200" cy="762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0"/>
                <a:gridCol w="3200400"/>
              </a:tblGrid>
              <a:tr h="270164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FEMALES </a:t>
                      </a:r>
                      <a:r>
                        <a:rPr lang="en-US" sz="1200" dirty="0" smtClean="0"/>
                        <a:t>17-21</a:t>
                      </a:r>
                      <a:endParaRPr lang="en-US" sz="12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40145">
                <a:tc>
                  <a:txBody>
                    <a:bodyPr/>
                    <a:lstStyle/>
                    <a:p>
                      <a:pPr algn="ctr"/>
                      <a:r>
                        <a:rPr lang="en-US" sz="1000" b="1" u="sng" baseline="0" dirty="0" smtClean="0"/>
                        <a:t>UNIT</a:t>
                      </a:r>
                      <a:endParaRPr lang="en-US" sz="10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u="sng" dirty="0" smtClean="0"/>
                        <a:t>NAME</a:t>
                      </a:r>
                      <a:endParaRPr lang="en-US" sz="1000" b="1" u="sng" dirty="0"/>
                    </a:p>
                  </a:txBody>
                  <a:tcPr/>
                </a:tc>
              </a:tr>
              <a:tr h="240145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31</a:t>
                      </a:r>
                      <a:r>
                        <a:rPr lang="en-US" sz="1000" baseline="30000" dirty="0" smtClean="0"/>
                        <a:t>ST</a:t>
                      </a:r>
                      <a:r>
                        <a:rPr lang="en-US" sz="1000" dirty="0" smtClean="0"/>
                        <a:t> BDE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SPC RAYA, EULALIA  24:40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</TotalTime>
  <Words>147</Words>
  <Application>Microsoft Office PowerPoint</Application>
  <PresentationFormat>On-screen Show (4:3)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United States Army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jordan.d.kuhs</dc:creator>
  <cp:lastModifiedBy>Gonzalez, Joel</cp:lastModifiedBy>
  <cp:revision>92</cp:revision>
  <dcterms:created xsi:type="dcterms:W3CDTF">2014-08-22T19:16:28Z</dcterms:created>
  <dcterms:modified xsi:type="dcterms:W3CDTF">2019-07-11T16:56:53Z</dcterms:modified>
</cp:coreProperties>
</file>